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 id="2147483677" r:id="rId6"/>
    <p:sldMasterId id="2147483693" r:id="rId7"/>
    <p:sldMasterId id="2147483722" r:id="rId8"/>
    <p:sldMasterId id="2147483734" r:id="rId9"/>
    <p:sldMasterId id="2147483746" r:id="rId10"/>
    <p:sldMasterId id="2147483760" r:id="rId11"/>
    <p:sldMasterId id="2147483772" r:id="rId12"/>
  </p:sldMasterIdLst>
  <p:notesMasterIdLst>
    <p:notesMasterId r:id="rId24"/>
  </p:notesMasterIdLst>
  <p:sldIdLst>
    <p:sldId id="2147479727" r:id="rId13"/>
    <p:sldId id="2147480395" r:id="rId14"/>
    <p:sldId id="2147479715" r:id="rId15"/>
    <p:sldId id="2147479761" r:id="rId16"/>
    <p:sldId id="2147479718" r:id="rId17"/>
    <p:sldId id="2147480394" r:id="rId18"/>
    <p:sldId id="2147479713" r:id="rId19"/>
    <p:sldId id="2147479808" r:id="rId20"/>
    <p:sldId id="279" r:id="rId21"/>
    <p:sldId id="2147479712" r:id="rId22"/>
    <p:sldId id="214747972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A15C5F4-5AAF-4C88-A389-73DFA06E97B2}">
          <p14:sldIdLst>
            <p14:sldId id="2147479727"/>
            <p14:sldId id="2147480395"/>
            <p14:sldId id="2147479715"/>
            <p14:sldId id="2147479761"/>
            <p14:sldId id="2147479718"/>
            <p14:sldId id="2147480394"/>
            <p14:sldId id="2147479713"/>
            <p14:sldId id="2147479808"/>
            <p14:sldId id="279"/>
            <p14:sldId id="2147479712"/>
            <p14:sldId id="214747972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6C4725-434A-0CC6-93EB-FE23AEC46D6C}" name="Teeter, Halle" initials="TH" userId="S::226390@NTTDATA.COM::cb8e2ae9-2490-46d9-90b6-83eee49f8b8c" providerId="AD"/>
  <p188:author id="{FDD0BFC0-89B5-DEB4-1BDC-5EC3E81DC3EF}" name="Anisha Biggers" initials="AB" userId="Anisha Biggers" providerId="None"/>
  <p188:author id="{784B07E0-9DA8-B7C4-CE8A-6DEE0D3F495B}" name="Evans, Gracie" initials="EG" userId="S::229001@NTTDATA.COM::f1c72029-4a58-48ba-82b0-30916de5fc3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eeter, Halle" initials="TH" lastIdx="1" clrIdx="0">
    <p:extLst>
      <p:ext uri="{19B8F6BF-5375-455C-9EA6-DF929625EA0E}">
        <p15:presenceInfo xmlns:p15="http://schemas.microsoft.com/office/powerpoint/2012/main" userId="S::226390@NTTDATA.COM::cb8e2ae9-2490-46d9-90b6-83eee49f8b8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DBE5C"/>
    <a:srgbClr val="0080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975" autoAdjust="0"/>
  </p:normalViewPr>
  <p:slideViewPr>
    <p:cSldViewPr snapToGrid="0">
      <p:cViewPr varScale="1">
        <p:scale>
          <a:sx n="117" d="100"/>
          <a:sy n="117" d="100"/>
        </p:scale>
        <p:origin x="194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9.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viewProps" Target="viewProps.xml"/><Relationship Id="rId30" Type="http://schemas.microsoft.com/office/2018/10/relationships/authors" Targe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B3322C-2912-4B41-8D3A-C6D40D715E31}" type="datetimeFigureOut">
              <a:rPr lang="en-US" smtClean="0"/>
              <a:t>7/11/2022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B7A63C-D14F-4165-BCD5-D6FE85EAE834}" type="slidenum">
              <a:rPr lang="en-US" smtClean="0"/>
              <a:t>‹#›</a:t>
            </a:fld>
            <a:endParaRPr lang="en-US"/>
          </a:p>
        </p:txBody>
      </p:sp>
    </p:spTree>
    <p:extLst>
      <p:ext uri="{BB962C8B-B14F-4D97-AF65-F5344CB8AC3E}">
        <p14:creationId xmlns:p14="http://schemas.microsoft.com/office/powerpoint/2010/main" val="4079936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AAED7-EB68-B44B-A29A-E9CFE7A1147D}" type="slidenum">
              <a:rPr kumimoji="0" lang="ja-JP" altLang="en-US" sz="1200" b="0" i="0" u="none" strike="noStrike" kern="1200" cap="none" spc="0" normalizeH="0" baseline="0" noProof="0" smtClean="0">
                <a:ln>
                  <a:noFill/>
                </a:ln>
                <a:solidFill>
                  <a:prstClr val="black"/>
                </a:solidFill>
                <a:effectLst/>
                <a:uLnTx/>
                <a:uFillTx/>
                <a:latin typeface="Calibri" panose="020F0502020204030204"/>
                <a:ea typeface="游ゴシック" panose="020B0400000000000000"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ja-JP" altLang="en-US" sz="12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endParaRPr>
          </a:p>
        </p:txBody>
      </p:sp>
    </p:spTree>
    <p:extLst>
      <p:ext uri="{BB962C8B-B14F-4D97-AF65-F5344CB8AC3E}">
        <p14:creationId xmlns:p14="http://schemas.microsoft.com/office/powerpoint/2010/main" val="108848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Eric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AAED7-EB68-B44B-A29A-E9CFE7A1147D}" type="slidenum">
              <a:rPr kumimoji="1" lang="ja-JP" altLang="en-US" sz="1100" b="0" i="0" u="none" strike="noStrike" kern="1200" cap="none" spc="0" normalizeH="0" baseline="0" noProof="0" smtClean="0">
                <a:ln>
                  <a:noFill/>
                </a:ln>
                <a:solidFill>
                  <a:prstClr val="black"/>
                </a:solidFill>
                <a:effectLst/>
                <a:uLnTx/>
                <a:uFillTx/>
                <a:latin typeface="Arial" panose="020B0604020202020204" pitchFamily="34" charset="0"/>
                <a:ea typeface="Yu Gothic" panose="020B0400000000000000"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100" b="0" i="0" u="none" strike="noStrike" kern="1200" cap="none" spc="0" normalizeH="0" baseline="0" noProof="0">
              <a:ln>
                <a:noFill/>
              </a:ln>
              <a:solidFill>
                <a:prstClr val="black"/>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3114840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Organization</a:t>
            </a:r>
          </a:p>
          <a:p>
            <a:pPr marL="171450" indent="-171450">
              <a:buFontTx/>
              <a:buChar char="-"/>
            </a:pPr>
            <a:r>
              <a:rPr lang="en-US" dirty="0"/>
              <a:t>How we are changing the organization to enable the strategy</a:t>
            </a:r>
          </a:p>
          <a:p>
            <a:pPr marL="171450" indent="-171450">
              <a:buFontTx/>
              <a:buChar char="-"/>
            </a:pPr>
            <a:endParaRPr lang="en-US" dirty="0"/>
          </a:p>
          <a:p>
            <a:pPr marL="0" indent="0">
              <a:buFontTx/>
              <a:buNone/>
            </a:pPr>
            <a:r>
              <a:rPr lang="en-US" dirty="0"/>
              <a:t>Enabling our sales &amp; client management with these client priorities</a:t>
            </a:r>
          </a:p>
          <a:p>
            <a:pPr marL="171450" indent="-171450">
              <a:buFontTx/>
              <a:buChar char="-"/>
            </a:pPr>
            <a:r>
              <a:rPr lang="en-US" dirty="0"/>
              <a:t>Inbound motions don’t change </a:t>
            </a:r>
          </a:p>
          <a:p>
            <a:pPr marL="171450" indent="-171450">
              <a:buFontTx/>
              <a:buChar char="-"/>
            </a:pPr>
            <a:r>
              <a:rPr lang="en-US" dirty="0"/>
              <a:t>The idea is that if we do have the inbound requests, how to we elevate these conversations </a:t>
            </a:r>
          </a:p>
          <a:p>
            <a:pPr marL="171450" indent="-171450">
              <a:buFontTx/>
              <a:buChar char="-"/>
            </a:pPr>
            <a:r>
              <a:rPr lang="en-US" dirty="0"/>
              <a:t>Outbound – enabling the sales community to do both top down and bottom up approaches with the client</a:t>
            </a:r>
          </a:p>
          <a:p>
            <a:pPr marL="628650" lvl="1" indent="-171450">
              <a:buFontTx/>
              <a:buChar char="-"/>
            </a:pPr>
            <a:r>
              <a:rPr lang="en-US" dirty="0"/>
              <a:t>Top-down and Bottom-up is how we introduce the client priorities</a:t>
            </a:r>
          </a:p>
          <a:p>
            <a:pPr marL="1085850" lvl="2" indent="-171450">
              <a:buFontTx/>
              <a:buChar char="-"/>
            </a:pPr>
            <a:r>
              <a:rPr lang="en-US" dirty="0"/>
              <a:t>Either starts with business resilience and goes more </a:t>
            </a:r>
            <a:r>
              <a:rPr lang="en-US" dirty="0" err="1"/>
              <a:t>indepth</a:t>
            </a:r>
            <a:r>
              <a:rPr lang="en-US" dirty="0"/>
              <a:t> or the other way around</a:t>
            </a:r>
          </a:p>
          <a:p>
            <a:pPr marL="1085850" lvl="2" indent="-171450">
              <a:buFontTx/>
              <a:buChar char="-"/>
            </a:pPr>
            <a:endParaRPr lang="en-US" dirty="0"/>
          </a:p>
          <a:p>
            <a:pPr marL="0" lvl="0" indent="0">
              <a:buFontTx/>
              <a:buNone/>
            </a:pPr>
            <a:r>
              <a:rPr lang="en-US" dirty="0"/>
              <a:t>Solution</a:t>
            </a:r>
          </a:p>
          <a:p>
            <a:pPr marL="0" lvl="0" indent="0">
              <a:buFontTx/>
              <a:buNone/>
            </a:pPr>
            <a:r>
              <a:rPr lang="en-US" dirty="0"/>
              <a:t>- </a:t>
            </a:r>
          </a:p>
          <a:p>
            <a:pPr marL="0" lvl="0" indent="0">
              <a:buFontTx/>
              <a:buNone/>
            </a:pPr>
            <a:endParaRPr lang="en-US" dirty="0"/>
          </a:p>
          <a:p>
            <a:pPr marL="0" lvl="0" indent="0">
              <a:buFontTx/>
              <a:buNone/>
            </a:pPr>
            <a:endParaRPr lang="en-US" dirty="0"/>
          </a:p>
        </p:txBody>
      </p:sp>
      <p:sp>
        <p:nvSpPr>
          <p:cNvPr id="4" name="Slide Number Placeholder 3"/>
          <p:cNvSpPr>
            <a:spLocks noGrp="1"/>
          </p:cNvSpPr>
          <p:nvPr>
            <p:ph type="sldNum" sz="quarter" idx="5"/>
          </p:nvPr>
        </p:nvSpPr>
        <p:spPr/>
        <p:txBody>
          <a:bodyPr/>
          <a:lstStyle/>
          <a:p>
            <a:fld id="{2AB7A63C-D14F-4165-BCD5-D6FE85EAE834}" type="slidenum">
              <a:rPr lang="en-US" smtClean="0"/>
              <a:t>5</a:t>
            </a:fld>
            <a:endParaRPr lang="en-US"/>
          </a:p>
        </p:txBody>
      </p:sp>
    </p:spTree>
    <p:extLst>
      <p:ext uri="{BB962C8B-B14F-4D97-AF65-F5344CB8AC3E}">
        <p14:creationId xmlns:p14="http://schemas.microsoft.com/office/powerpoint/2010/main" val="206037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Modernization</a:t>
            </a:r>
          </a:p>
          <a:p>
            <a:r>
              <a:rPr lang="en-US"/>
              <a:t>Campaigns</a:t>
            </a:r>
          </a:p>
          <a:p>
            <a:r>
              <a:rPr lang="en-US"/>
              <a:t>Acquired companies?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9AAED7-EB68-B44B-A29A-E9CFE7A1147D}" type="slidenum">
              <a:rPr kumimoji="1" lang="ja-JP" altLang="en-US" sz="1100" b="0" i="0" u="none" strike="noStrike" kern="1200" cap="none" spc="0" normalizeH="0" baseline="0" noProof="0" smtClean="0">
                <a:ln>
                  <a:noFill/>
                </a:ln>
                <a:solidFill>
                  <a:prstClr val="black"/>
                </a:solidFill>
                <a:effectLst/>
                <a:uLnTx/>
                <a:uFillTx/>
                <a:latin typeface="Arial" panose="020B0604020202020204" pitchFamily="34" charset="0"/>
                <a:ea typeface="Yu Gothic" panose="020B0400000000000000" pitchFamily="34" charset="-128"/>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100" b="0" i="0" u="none" strike="noStrike" kern="1200" cap="none" spc="0" normalizeH="0" baseline="0" noProof="0">
              <a:ln>
                <a:noFill/>
              </a:ln>
              <a:solidFill>
                <a:prstClr val="black"/>
              </a:solidFill>
              <a:effectLst/>
              <a:uLnTx/>
              <a:uFillTx/>
              <a:latin typeface="Arial" panose="020B0604020202020204" pitchFamily="34" charset="0"/>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1750386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D3DFBD-D60F-4B22-8FFD-D8306E7BD8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1885666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4 are meant to be used together - </a:t>
            </a:r>
          </a:p>
        </p:txBody>
      </p:sp>
      <p:sp>
        <p:nvSpPr>
          <p:cNvPr id="4" name="Slide Number Placeholder 3"/>
          <p:cNvSpPr>
            <a:spLocks noGrp="1"/>
          </p:cNvSpPr>
          <p:nvPr>
            <p:ph type="sldNum" sz="quarter" idx="5"/>
          </p:nvPr>
        </p:nvSpPr>
        <p:spPr/>
        <p:txBody>
          <a:bodyPr/>
          <a:lstStyle/>
          <a:p>
            <a:fld id="{2AB7A63C-D14F-4165-BCD5-D6FE85EAE834}" type="slidenum">
              <a:rPr lang="en-US" smtClean="0"/>
              <a:t>8</a:t>
            </a:fld>
            <a:endParaRPr lang="en-US"/>
          </a:p>
        </p:txBody>
      </p:sp>
    </p:spTree>
    <p:extLst>
      <p:ext uri="{BB962C8B-B14F-4D97-AF65-F5344CB8AC3E}">
        <p14:creationId xmlns:p14="http://schemas.microsoft.com/office/powerpoint/2010/main" val="4030301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B7A63C-D14F-4165-BCD5-D6FE85EAE834}" type="slidenum">
              <a:rPr lang="en-US" smtClean="0"/>
              <a:t>9</a:t>
            </a:fld>
            <a:endParaRPr lang="en-US"/>
          </a:p>
        </p:txBody>
      </p:sp>
    </p:spTree>
    <p:extLst>
      <p:ext uri="{BB962C8B-B14F-4D97-AF65-F5344CB8AC3E}">
        <p14:creationId xmlns:p14="http://schemas.microsoft.com/office/powerpoint/2010/main" val="1387738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060A7A-727B-41F2-9CAD-4563BEB1C8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7796324"/>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2.xml"/><Relationship Id="rId7" Type="http://schemas.openxmlformats.org/officeDocument/2006/relationships/image" Target="../media/image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D (Human Blue NTT DATA)">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C16D88F-D3AA-4215-B90D-94BA02C36478}"/>
              </a:ext>
            </a:extLst>
          </p:cNvPr>
          <p:cNvSpPr/>
          <p:nvPr userDrawn="1"/>
        </p:nvSpPr>
        <p:spPr>
          <a:xfrm>
            <a:off x="0" y="4343400"/>
            <a:ext cx="12192000" cy="381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pic>
        <p:nvPicPr>
          <p:cNvPr id="10" name="Picture 9">
            <a:extLst>
              <a:ext uri="{FF2B5EF4-FFF2-40B4-BE49-F238E27FC236}">
                <a16:creationId xmlns:a16="http://schemas.microsoft.com/office/drawing/2014/main" id="{8555AFE7-4539-4C90-A7AD-212C67DB72B5}"/>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25000"/>
                    </a14:imgEffect>
                  </a14:imgLayer>
                </a14:imgProps>
              </a:ext>
              <a:ext uri="{28A0092B-C50C-407E-A947-70E740481C1C}">
                <a14:useLocalDpi xmlns:a14="http://schemas.microsoft.com/office/drawing/2010/main"/>
              </a:ext>
            </a:extLst>
          </a:blip>
          <a:srcRect/>
          <a:stretch/>
        </p:blipFill>
        <p:spPr>
          <a:xfrm>
            <a:off x="-1" y="-1"/>
            <a:ext cx="12192119" cy="4495801"/>
          </a:xfrm>
          <a:prstGeom prst="rect">
            <a:avLst/>
          </a:prstGeom>
          <a:effectLst>
            <a:outerShdw blurRad="50800" dist="38100" dir="5400000" algn="t" rotWithShape="0">
              <a:prstClr val="black">
                <a:alpha val="40000"/>
              </a:prstClr>
            </a:outerShdw>
          </a:effectLst>
        </p:spPr>
      </p:pic>
      <p:sp>
        <p:nvSpPr>
          <p:cNvPr id="17" name="正方形/長方形 16"/>
          <p:cNvSpPr/>
          <p:nvPr userDrawn="1"/>
        </p:nvSpPr>
        <p:spPr>
          <a:xfrm>
            <a:off x="0" y="4724400"/>
            <a:ext cx="12192119" cy="214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0" b="0" i="0">
              <a:latin typeface="HGPGothicE" charset="-128"/>
              <a:ea typeface="HGPGothicE" charset="-128"/>
            </a:endParaRPr>
          </a:p>
        </p:txBody>
      </p:sp>
      <p:sp>
        <p:nvSpPr>
          <p:cNvPr id="8" name="Text Placeholder 2">
            <a:extLst>
              <a:ext uri="{FF2B5EF4-FFF2-40B4-BE49-F238E27FC236}">
                <a16:creationId xmlns:a16="http://schemas.microsoft.com/office/drawing/2014/main" id="{85FEE76F-2258-4144-9F94-AF2261817D39}"/>
              </a:ext>
            </a:extLst>
          </p:cNvPr>
          <p:cNvSpPr>
            <a:spLocks noGrp="1"/>
          </p:cNvSpPr>
          <p:nvPr>
            <p:ph type="body" idx="17" hasCustomPrompt="1"/>
          </p:nvPr>
        </p:nvSpPr>
        <p:spPr>
          <a:xfrm>
            <a:off x="3575999" y="5839504"/>
            <a:ext cx="7092002" cy="1011600"/>
          </a:xfrm>
          <a:prstGeom prst="rect">
            <a:avLst/>
          </a:prstGeom>
          <a:effectLst/>
        </p:spPr>
        <p:txBody>
          <a:bodyPr rIns="274320" anchor="ctr">
            <a:normAutofit/>
          </a:bodyPr>
          <a:lstStyle>
            <a:lvl1pPr marL="0" marR="0" indent="0" algn="l" defTabSz="609555" rtl="0" eaLnBrk="1" fontAlgn="ctr" latinLnBrk="0" hangingPunct="1">
              <a:lnSpc>
                <a:spcPct val="100000"/>
              </a:lnSpc>
              <a:spcBef>
                <a:spcPts val="0"/>
              </a:spcBef>
              <a:spcAft>
                <a:spcPct val="0"/>
              </a:spcAft>
              <a:buClrTx/>
              <a:buSzTx/>
              <a:buFont typeface="Arial" pitchFamily="34" charset="0"/>
              <a:buNone/>
              <a:tabLst/>
              <a:defRPr sz="14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pPr marL="0" marR="0" lvl="0" indent="0" algn="l" defTabSz="609555" rtl="0" eaLnBrk="1" fontAlgn="ctr" latinLnBrk="0" hangingPunct="1">
              <a:lnSpc>
                <a:spcPct val="100000"/>
              </a:lnSpc>
              <a:spcBef>
                <a:spcPts val="0"/>
              </a:spcBef>
              <a:spcAft>
                <a:spcPct val="0"/>
              </a:spcAft>
              <a:buClrTx/>
              <a:buSzTx/>
              <a:buFont typeface="Arial" pitchFamily="34" charset="0"/>
              <a:buNone/>
              <a:tabLst/>
              <a:defRPr/>
            </a:pPr>
            <a:r>
              <a:rPr lang="en-US" altLang="ja-JP"/>
              <a:t>&lt;MM/DD/YYYY&gt;</a:t>
            </a:r>
            <a:br>
              <a:rPr lang="en-US" altLang="ja-JP"/>
            </a:br>
            <a:r>
              <a:rPr lang="en-US" altLang="ja-JP"/>
              <a:t>&lt;NTT DATA, Inc.&gt;</a:t>
            </a:r>
            <a:br>
              <a:rPr lang="en-US" altLang="ja-JP"/>
            </a:br>
            <a:r>
              <a:rPr lang="en-US" altLang="ja-JP"/>
              <a:t>&lt;XXXXXXXXXXXX&gt;</a:t>
            </a:r>
          </a:p>
        </p:txBody>
      </p:sp>
      <p:sp>
        <p:nvSpPr>
          <p:cNvPr id="12" name="タイトル 1">
            <a:extLst>
              <a:ext uri="{FF2B5EF4-FFF2-40B4-BE49-F238E27FC236}">
                <a16:creationId xmlns:a16="http://schemas.microsoft.com/office/drawing/2014/main" id="{2E76A378-9C19-4F49-B868-7D70D581E95C}"/>
              </a:ext>
            </a:extLst>
          </p:cNvPr>
          <p:cNvSpPr>
            <a:spLocks noGrp="1"/>
          </p:cNvSpPr>
          <p:nvPr>
            <p:ph type="title" hasCustomPrompt="1"/>
          </p:nvPr>
        </p:nvSpPr>
        <p:spPr>
          <a:xfrm>
            <a:off x="3575999" y="4770296"/>
            <a:ext cx="7092002" cy="990000"/>
          </a:xfrm>
          <a:prstGeom prst="rect">
            <a:avLst/>
          </a:prstGeom>
          <a:effectLst/>
        </p:spPr>
        <p:txBody>
          <a:bodyPr rIns="274320" anchor="ctr">
            <a:normAutofit/>
          </a:bodyPr>
          <a:lstStyle>
            <a:lvl1pPr>
              <a:defRPr lang="en-US" altLang="ja-JP" sz="2000" spc="0" dirty="0" smtClean="0">
                <a:solidFill>
                  <a:srgbClr val="FFFFFF"/>
                </a:solidFill>
                <a:latin typeface="+mj-lt"/>
              </a:defRPr>
            </a:lvl1pPr>
          </a:lstStyle>
          <a:p>
            <a:pPr marL="0" lvl="0" indent="0" fontAlgn="ctr">
              <a:spcBef>
                <a:spcPts val="0"/>
              </a:spcBef>
              <a:buFont typeface="Arial" pitchFamily="34" charset="0"/>
              <a:buNone/>
            </a:pPr>
            <a:r>
              <a:rPr kumimoji="1" lang="en-US" altLang="ja-JP"/>
              <a:t>[Title]</a:t>
            </a:r>
          </a:p>
        </p:txBody>
      </p:sp>
      <p:sp>
        <p:nvSpPr>
          <p:cNvPr id="2" name="TextBox 1">
            <a:extLst>
              <a:ext uri="{FF2B5EF4-FFF2-40B4-BE49-F238E27FC236}">
                <a16:creationId xmlns:a16="http://schemas.microsoft.com/office/drawing/2014/main" id="{322BA0EB-7D02-4113-A1C3-72AC880B02B2}"/>
              </a:ext>
            </a:extLst>
          </p:cNvPr>
          <p:cNvSpPr txBox="1"/>
          <p:nvPr userDrawn="1"/>
        </p:nvSpPr>
        <p:spPr>
          <a:xfrm>
            <a:off x="9067800" y="6544699"/>
            <a:ext cx="2819400" cy="215444"/>
          </a:xfrm>
          <a:prstGeom prst="rect">
            <a:avLst/>
          </a:prstGeom>
          <a:noFill/>
        </p:spPr>
        <p:txBody>
          <a:bodyPr wrap="square" rtlCol="0">
            <a:spAutoFit/>
          </a:bodyPr>
          <a:lstStyle/>
          <a:p>
            <a:pPr algn="r"/>
            <a:r>
              <a:rPr kumimoji="1" lang="en-US" sz="800" kern="1200">
                <a:solidFill>
                  <a:schemeClr val="bg1"/>
                </a:solidFill>
                <a:latin typeface="+mn-lt"/>
                <a:ea typeface="+mn-ea"/>
                <a:cs typeface="+mn-cs"/>
              </a:rPr>
              <a:t>© 2022 NTT DATA, Inc. All rights reserved.</a:t>
            </a:r>
            <a:endParaRPr lang="en-US"/>
          </a:p>
        </p:txBody>
      </p:sp>
      <p:pic>
        <p:nvPicPr>
          <p:cNvPr id="9" name="図 17">
            <a:extLst>
              <a:ext uri="{FF2B5EF4-FFF2-40B4-BE49-F238E27FC236}">
                <a16:creationId xmlns:a16="http://schemas.microsoft.com/office/drawing/2014/main" id="{8E846098-E9B2-47B1-B500-94687280962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457200"/>
            <a:ext cx="3555998" cy="6400801"/>
          </a:xfrm>
          <a:prstGeom prst="rect">
            <a:avLst/>
          </a:prstGeom>
        </p:spPr>
      </p:pic>
      <p:pic>
        <p:nvPicPr>
          <p:cNvPr id="19" name="図 12">
            <a:extLst>
              <a:ext uri="{FF2B5EF4-FFF2-40B4-BE49-F238E27FC236}">
                <a16:creationId xmlns:a16="http://schemas.microsoft.com/office/drawing/2014/main" id="{B7144AFF-F9E0-4551-91F0-6F6BB3B75C0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306503" y="253134"/>
            <a:ext cx="2635200" cy="902800"/>
          </a:xfrm>
          <a:prstGeom prst="rect">
            <a:avLst/>
          </a:prstGeom>
        </p:spPr>
      </p:pic>
      <p:grpSp>
        <p:nvGrpSpPr>
          <p:cNvPr id="11" name="Group 10">
            <a:extLst>
              <a:ext uri="{FF2B5EF4-FFF2-40B4-BE49-F238E27FC236}">
                <a16:creationId xmlns:a16="http://schemas.microsoft.com/office/drawing/2014/main" id="{1F86218C-0F1D-4DB9-B276-D6F1599BF2B8}"/>
              </a:ext>
            </a:extLst>
          </p:cNvPr>
          <p:cNvGrpSpPr/>
          <p:nvPr userDrawn="1"/>
        </p:nvGrpSpPr>
        <p:grpSpPr>
          <a:xfrm>
            <a:off x="609600" y="481850"/>
            <a:ext cx="9725902" cy="3556750"/>
            <a:chOff x="652957" y="5491864"/>
            <a:chExt cx="1818194" cy="663994"/>
          </a:xfrm>
          <a:effectLst>
            <a:outerShdw blurRad="50800" dist="38100" dir="5400000" algn="t" rotWithShape="0">
              <a:prstClr val="black">
                <a:alpha val="40000"/>
              </a:prstClr>
            </a:outerShdw>
          </a:effectLst>
        </p:grpSpPr>
        <p:sp>
          <p:nvSpPr>
            <p:cNvPr id="13" name="Freeform: Shape 12">
              <a:extLst>
                <a:ext uri="{FF2B5EF4-FFF2-40B4-BE49-F238E27FC236}">
                  <a16:creationId xmlns:a16="http://schemas.microsoft.com/office/drawing/2014/main" id="{9FD4D94D-EBCF-4254-BA3B-3B9C5E5C300F}"/>
                </a:ext>
              </a:extLst>
            </p:cNvPr>
            <p:cNvSpPr/>
            <p:nvPr/>
          </p:nvSpPr>
          <p:spPr>
            <a:xfrm>
              <a:off x="652957" y="5491864"/>
              <a:ext cx="1002505" cy="663994"/>
            </a:xfrm>
            <a:custGeom>
              <a:avLst/>
              <a:gdLst>
                <a:gd name="connsiteX0" fmla="*/ 0 w 4312048"/>
                <a:gd name="connsiteY0" fmla="*/ 1 h 2856019"/>
                <a:gd name="connsiteX1" fmla="*/ 0 w 4312048"/>
                <a:gd name="connsiteY1" fmla="*/ 357003 h 2856019"/>
                <a:gd name="connsiteX2" fmla="*/ 0 w 4312048"/>
                <a:gd name="connsiteY2" fmla="*/ 714005 h 2856019"/>
                <a:gd name="connsiteX3" fmla="*/ 0 w 4312048"/>
                <a:gd name="connsiteY3" fmla="*/ 1071008 h 2856019"/>
                <a:gd name="connsiteX4" fmla="*/ 0 w 4312048"/>
                <a:gd name="connsiteY4" fmla="*/ 1428010 h 2856019"/>
                <a:gd name="connsiteX5" fmla="*/ 0 w 4312048"/>
                <a:gd name="connsiteY5" fmla="*/ 1785012 h 2856019"/>
                <a:gd name="connsiteX6" fmla="*/ 0 w 4312048"/>
                <a:gd name="connsiteY6" fmla="*/ 2142015 h 2856019"/>
                <a:gd name="connsiteX7" fmla="*/ 0 w 4312048"/>
                <a:gd name="connsiteY7" fmla="*/ 2499017 h 2856019"/>
                <a:gd name="connsiteX8" fmla="*/ 0 w 4312048"/>
                <a:gd name="connsiteY8" fmla="*/ 2856019 h 2856019"/>
                <a:gd name="connsiteX9" fmla="*/ 144918 w 4312048"/>
                <a:gd name="connsiteY9" fmla="*/ 2856019 h 2856019"/>
                <a:gd name="connsiteX10" fmla="*/ 289835 w 4312048"/>
                <a:gd name="connsiteY10" fmla="*/ 2856019 h 2856019"/>
                <a:gd name="connsiteX11" fmla="*/ 434753 w 4312048"/>
                <a:gd name="connsiteY11" fmla="*/ 2856019 h 2856019"/>
                <a:gd name="connsiteX12" fmla="*/ 579671 w 4312048"/>
                <a:gd name="connsiteY12" fmla="*/ 2856019 h 2856019"/>
                <a:gd name="connsiteX13" fmla="*/ 724589 w 4312048"/>
                <a:gd name="connsiteY13" fmla="*/ 2856019 h 2856019"/>
                <a:gd name="connsiteX14" fmla="*/ 869506 w 4312048"/>
                <a:gd name="connsiteY14" fmla="*/ 2856019 h 2856019"/>
                <a:gd name="connsiteX15" fmla="*/ 1014424 w 4312048"/>
                <a:gd name="connsiteY15" fmla="*/ 2856019 h 2856019"/>
                <a:gd name="connsiteX16" fmla="*/ 1159342 w 4312048"/>
                <a:gd name="connsiteY16" fmla="*/ 2856019 h 2856019"/>
                <a:gd name="connsiteX17" fmla="*/ 1285776 w 4312048"/>
                <a:gd name="connsiteY17" fmla="*/ 2851820 h 2856019"/>
                <a:gd name="connsiteX18" fmla="*/ 1404180 w 4312048"/>
                <a:gd name="connsiteY18" fmla="*/ 2841186 h 2856019"/>
                <a:gd name="connsiteX19" fmla="*/ 1514552 w 4312048"/>
                <a:gd name="connsiteY19" fmla="*/ 2824115 h 2856019"/>
                <a:gd name="connsiteX20" fmla="*/ 1616894 w 4312048"/>
                <a:gd name="connsiteY20" fmla="*/ 2800609 h 2856019"/>
                <a:gd name="connsiteX21" fmla="*/ 1711205 w 4312048"/>
                <a:gd name="connsiteY21" fmla="*/ 2770666 h 2856019"/>
                <a:gd name="connsiteX22" fmla="*/ 1797486 w 4312048"/>
                <a:gd name="connsiteY22" fmla="*/ 2734286 h 2856019"/>
                <a:gd name="connsiteX23" fmla="*/ 1875737 w 4312048"/>
                <a:gd name="connsiteY23" fmla="*/ 2691470 h 2856019"/>
                <a:gd name="connsiteX24" fmla="*/ 1945958 w 4312048"/>
                <a:gd name="connsiteY24" fmla="*/ 2642217 h 2856019"/>
                <a:gd name="connsiteX25" fmla="*/ 2008486 w 4312048"/>
                <a:gd name="connsiteY25" fmla="*/ 2586006 h 2856019"/>
                <a:gd name="connsiteX26" fmla="*/ 2062677 w 4312048"/>
                <a:gd name="connsiteY26" fmla="*/ 2523298 h 2856019"/>
                <a:gd name="connsiteX27" fmla="*/ 2108532 w 4312048"/>
                <a:gd name="connsiteY27" fmla="*/ 2454092 h 2856019"/>
                <a:gd name="connsiteX28" fmla="*/ 2146049 w 4312048"/>
                <a:gd name="connsiteY28" fmla="*/ 2378388 h 2856019"/>
                <a:gd name="connsiteX29" fmla="*/ 2175230 w 4312048"/>
                <a:gd name="connsiteY29" fmla="*/ 2296187 h 2856019"/>
                <a:gd name="connsiteX30" fmla="*/ 2196073 w 4312048"/>
                <a:gd name="connsiteY30" fmla="*/ 2207488 h 2856019"/>
                <a:gd name="connsiteX31" fmla="*/ 2208579 w 4312048"/>
                <a:gd name="connsiteY31" fmla="*/ 2112291 h 2856019"/>
                <a:gd name="connsiteX32" fmla="*/ 2212748 w 4312048"/>
                <a:gd name="connsiteY32" fmla="*/ 2010596 h 2856019"/>
                <a:gd name="connsiteX33" fmla="*/ 2210880 w 4312048"/>
                <a:gd name="connsiteY33" fmla="*/ 1953833 h 2856019"/>
                <a:gd name="connsiteX34" fmla="*/ 2205271 w 4312048"/>
                <a:gd name="connsiteY34" fmla="*/ 1899277 h 2856019"/>
                <a:gd name="connsiteX35" fmla="*/ 2195923 w 4312048"/>
                <a:gd name="connsiteY35" fmla="*/ 1846927 h 2856019"/>
                <a:gd name="connsiteX36" fmla="*/ 2182836 w 4312048"/>
                <a:gd name="connsiteY36" fmla="*/ 1796783 h 2856019"/>
                <a:gd name="connsiteX37" fmla="*/ 2166009 w 4312048"/>
                <a:gd name="connsiteY37" fmla="*/ 1748847 h 2856019"/>
                <a:gd name="connsiteX38" fmla="*/ 2145443 w 4312048"/>
                <a:gd name="connsiteY38" fmla="*/ 1703117 h 2856019"/>
                <a:gd name="connsiteX39" fmla="*/ 2121138 w 4312048"/>
                <a:gd name="connsiteY39" fmla="*/ 1659594 h 2856019"/>
                <a:gd name="connsiteX40" fmla="*/ 2093092 w 4312048"/>
                <a:gd name="connsiteY40" fmla="*/ 1618279 h 2856019"/>
                <a:gd name="connsiteX41" fmla="*/ 2061552 w 4312048"/>
                <a:gd name="connsiteY41" fmla="*/ 1579661 h 2856019"/>
                <a:gd name="connsiteX42" fmla="*/ 2026763 w 4312048"/>
                <a:gd name="connsiteY42" fmla="*/ 1544231 h 2856019"/>
                <a:gd name="connsiteX43" fmla="*/ 1988725 w 4312048"/>
                <a:gd name="connsiteY43" fmla="*/ 1511988 h 2856019"/>
                <a:gd name="connsiteX44" fmla="*/ 1947437 w 4312048"/>
                <a:gd name="connsiteY44" fmla="*/ 1482933 h 2856019"/>
                <a:gd name="connsiteX45" fmla="*/ 1902901 w 4312048"/>
                <a:gd name="connsiteY45" fmla="*/ 1457065 h 2856019"/>
                <a:gd name="connsiteX46" fmla="*/ 1855116 w 4312048"/>
                <a:gd name="connsiteY46" fmla="*/ 1434385 h 2856019"/>
                <a:gd name="connsiteX47" fmla="*/ 1804082 w 4312048"/>
                <a:gd name="connsiteY47" fmla="*/ 1414892 h 2856019"/>
                <a:gd name="connsiteX48" fmla="*/ 1749799 w 4312048"/>
                <a:gd name="connsiteY48" fmla="*/ 1398586 h 2856019"/>
                <a:gd name="connsiteX49" fmla="*/ 1797829 w 4312048"/>
                <a:gd name="connsiteY49" fmla="*/ 1378665 h 2856019"/>
                <a:gd name="connsiteX50" fmla="*/ 1842856 w 4312048"/>
                <a:gd name="connsiteY50" fmla="*/ 1356169 h 2856019"/>
                <a:gd name="connsiteX51" fmla="*/ 1884879 w 4312048"/>
                <a:gd name="connsiteY51" fmla="*/ 1331100 h 2856019"/>
                <a:gd name="connsiteX52" fmla="*/ 1923899 w 4312048"/>
                <a:gd name="connsiteY52" fmla="*/ 1303455 h 2856019"/>
                <a:gd name="connsiteX53" fmla="*/ 1959915 w 4312048"/>
                <a:gd name="connsiteY53" fmla="*/ 1273237 h 2856019"/>
                <a:gd name="connsiteX54" fmla="*/ 1992927 w 4312048"/>
                <a:gd name="connsiteY54" fmla="*/ 1240443 h 2856019"/>
                <a:gd name="connsiteX55" fmla="*/ 2022934 w 4312048"/>
                <a:gd name="connsiteY55" fmla="*/ 1205075 h 2856019"/>
                <a:gd name="connsiteX56" fmla="*/ 2049938 w 4312048"/>
                <a:gd name="connsiteY56" fmla="*/ 1167132 h 2856019"/>
                <a:gd name="connsiteX57" fmla="*/ 2073845 w 4312048"/>
                <a:gd name="connsiteY57" fmla="*/ 1126889 h 2856019"/>
                <a:gd name="connsiteX58" fmla="*/ 2094565 w 4312048"/>
                <a:gd name="connsiteY58" fmla="*/ 1084624 h 2856019"/>
                <a:gd name="connsiteX59" fmla="*/ 2112097 w 4312048"/>
                <a:gd name="connsiteY59" fmla="*/ 1040335 h 2856019"/>
                <a:gd name="connsiteX60" fmla="*/ 2126441 w 4312048"/>
                <a:gd name="connsiteY60" fmla="*/ 994024 h 2856019"/>
                <a:gd name="connsiteX61" fmla="*/ 2137598 w 4312048"/>
                <a:gd name="connsiteY61" fmla="*/ 945690 h 2856019"/>
                <a:gd name="connsiteX62" fmla="*/ 2145567 w 4312048"/>
                <a:gd name="connsiteY62" fmla="*/ 895333 h 2856019"/>
                <a:gd name="connsiteX63" fmla="*/ 2150348 w 4312048"/>
                <a:gd name="connsiteY63" fmla="*/ 842954 h 2856019"/>
                <a:gd name="connsiteX64" fmla="*/ 2151942 w 4312048"/>
                <a:gd name="connsiteY64" fmla="*/ 788551 h 2856019"/>
                <a:gd name="connsiteX65" fmla="*/ 2147436 w 4312048"/>
                <a:gd name="connsiteY65" fmla="*/ 695285 h 2856019"/>
                <a:gd name="connsiteX66" fmla="*/ 2133917 w 4312048"/>
                <a:gd name="connsiteY66" fmla="*/ 607720 h 2856019"/>
                <a:gd name="connsiteX67" fmla="*/ 2111387 w 4312048"/>
                <a:gd name="connsiteY67" fmla="*/ 525855 h 2856019"/>
                <a:gd name="connsiteX68" fmla="*/ 2079845 w 4312048"/>
                <a:gd name="connsiteY68" fmla="*/ 449690 h 2856019"/>
                <a:gd name="connsiteX69" fmla="*/ 2039291 w 4312048"/>
                <a:gd name="connsiteY69" fmla="*/ 379226 h 2856019"/>
                <a:gd name="connsiteX70" fmla="*/ 1989727 w 4312048"/>
                <a:gd name="connsiteY70" fmla="*/ 314463 h 2856019"/>
                <a:gd name="connsiteX71" fmla="*/ 1931152 w 4312048"/>
                <a:gd name="connsiteY71" fmla="*/ 255402 h 2856019"/>
                <a:gd name="connsiteX72" fmla="*/ 1863566 w 4312048"/>
                <a:gd name="connsiteY72" fmla="*/ 202041 h 2856019"/>
                <a:gd name="connsiteX73" fmla="*/ 1787827 w 4312048"/>
                <a:gd name="connsiteY73" fmla="*/ 154688 h 2856019"/>
                <a:gd name="connsiteX74" fmla="*/ 1703814 w 4312048"/>
                <a:gd name="connsiteY74" fmla="*/ 113648 h 2856019"/>
                <a:gd name="connsiteX75" fmla="*/ 1611525 w 4312048"/>
                <a:gd name="connsiteY75" fmla="*/ 78923 h 2856019"/>
                <a:gd name="connsiteX76" fmla="*/ 1510962 w 4312048"/>
                <a:gd name="connsiteY76" fmla="*/ 50511 h 2856019"/>
                <a:gd name="connsiteX77" fmla="*/ 1402122 w 4312048"/>
                <a:gd name="connsiteY77" fmla="*/ 28413 h 2856019"/>
                <a:gd name="connsiteX78" fmla="*/ 1285006 w 4312048"/>
                <a:gd name="connsiteY78" fmla="*/ 12628 h 2856019"/>
                <a:gd name="connsiteX79" fmla="*/ 1159615 w 4312048"/>
                <a:gd name="connsiteY79" fmla="*/ 3158 h 2856019"/>
                <a:gd name="connsiteX80" fmla="*/ 1025947 w 4312048"/>
                <a:gd name="connsiteY80" fmla="*/ 0 h 2856019"/>
                <a:gd name="connsiteX81" fmla="*/ 897704 w 4312048"/>
                <a:gd name="connsiteY81" fmla="*/ 0 h 2856019"/>
                <a:gd name="connsiteX82" fmla="*/ 769460 w 4312048"/>
                <a:gd name="connsiteY82" fmla="*/ 0 h 2856019"/>
                <a:gd name="connsiteX83" fmla="*/ 641217 w 4312048"/>
                <a:gd name="connsiteY83" fmla="*/ 0 h 2856019"/>
                <a:gd name="connsiteX84" fmla="*/ 512974 w 4312048"/>
                <a:gd name="connsiteY84" fmla="*/ 0 h 2856019"/>
                <a:gd name="connsiteX85" fmla="*/ 384730 w 4312048"/>
                <a:gd name="connsiteY85" fmla="*/ 0 h 2856019"/>
                <a:gd name="connsiteX86" fmla="*/ 256487 w 4312048"/>
                <a:gd name="connsiteY86" fmla="*/ 0 h 2856019"/>
                <a:gd name="connsiteX87" fmla="*/ 128243 w 4312048"/>
                <a:gd name="connsiteY87" fmla="*/ 0 h 2856019"/>
                <a:gd name="connsiteX88" fmla="*/ 2340591 w 4312048"/>
                <a:gd name="connsiteY88" fmla="*/ 1 h 2856019"/>
                <a:gd name="connsiteX89" fmla="*/ 2340591 w 4312048"/>
                <a:gd name="connsiteY89" fmla="*/ 2856019 h 2856019"/>
                <a:gd name="connsiteX90" fmla="*/ 4308117 w 4312048"/>
                <a:gd name="connsiteY90" fmla="*/ 2856019 h 2856019"/>
                <a:gd name="connsiteX91" fmla="*/ 4308117 w 4312048"/>
                <a:gd name="connsiteY91" fmla="*/ 2326398 h 2856019"/>
                <a:gd name="connsiteX92" fmla="*/ 3029117 w 4312048"/>
                <a:gd name="connsiteY92" fmla="*/ 2326398 h 2856019"/>
                <a:gd name="connsiteX93" fmla="*/ 3029117 w 4312048"/>
                <a:gd name="connsiteY93" fmla="*/ 1645736 h 2856019"/>
                <a:gd name="connsiteX94" fmla="*/ 4111956 w 4312048"/>
                <a:gd name="connsiteY94" fmla="*/ 1645736 h 2856019"/>
                <a:gd name="connsiteX95" fmla="*/ 4111956 w 4312048"/>
                <a:gd name="connsiteY95" fmla="*/ 1133785 h 2856019"/>
                <a:gd name="connsiteX96" fmla="*/ 3029117 w 4312048"/>
                <a:gd name="connsiteY96" fmla="*/ 1133785 h 2856019"/>
                <a:gd name="connsiteX97" fmla="*/ 3029117 w 4312048"/>
                <a:gd name="connsiteY97" fmla="*/ 531580 h 2856019"/>
                <a:gd name="connsiteX98" fmla="*/ 4312049 w 4312048"/>
                <a:gd name="connsiteY98" fmla="*/ 531580 h 2856019"/>
                <a:gd name="connsiteX99" fmla="*/ 4312049 w 4312048"/>
                <a:gd name="connsiteY99" fmla="*/ 1 h 2856019"/>
                <a:gd name="connsiteX100" fmla="*/ 688544 w 4312048"/>
                <a:gd name="connsiteY100" fmla="*/ 531580 h 2856019"/>
                <a:gd name="connsiteX101" fmla="*/ 730719 w 4312048"/>
                <a:gd name="connsiteY101" fmla="*/ 531580 h 2856019"/>
                <a:gd name="connsiteX102" fmla="*/ 772894 w 4312048"/>
                <a:gd name="connsiteY102" fmla="*/ 531580 h 2856019"/>
                <a:gd name="connsiteX103" fmla="*/ 815070 w 4312048"/>
                <a:gd name="connsiteY103" fmla="*/ 531580 h 2856019"/>
                <a:gd name="connsiteX104" fmla="*/ 857245 w 4312048"/>
                <a:gd name="connsiteY104" fmla="*/ 531580 h 2856019"/>
                <a:gd name="connsiteX105" fmla="*/ 899421 w 4312048"/>
                <a:gd name="connsiteY105" fmla="*/ 531580 h 2856019"/>
                <a:gd name="connsiteX106" fmla="*/ 941596 w 4312048"/>
                <a:gd name="connsiteY106" fmla="*/ 531580 h 2856019"/>
                <a:gd name="connsiteX107" fmla="*/ 983772 w 4312048"/>
                <a:gd name="connsiteY107" fmla="*/ 531580 h 2856019"/>
                <a:gd name="connsiteX108" fmla="*/ 1025947 w 4312048"/>
                <a:gd name="connsiteY108" fmla="*/ 531580 h 2856019"/>
                <a:gd name="connsiteX109" fmla="*/ 1081824 w 4312048"/>
                <a:gd name="connsiteY109" fmla="*/ 532837 h 2856019"/>
                <a:gd name="connsiteX110" fmla="*/ 1133716 w 4312048"/>
                <a:gd name="connsiteY110" fmla="*/ 536607 h 2856019"/>
                <a:gd name="connsiteX111" fmla="*/ 1181623 w 4312048"/>
                <a:gd name="connsiteY111" fmla="*/ 542892 h 2856019"/>
                <a:gd name="connsiteX112" fmla="*/ 1225547 w 4312048"/>
                <a:gd name="connsiteY112" fmla="*/ 551690 h 2856019"/>
                <a:gd name="connsiteX113" fmla="*/ 1265485 w 4312048"/>
                <a:gd name="connsiteY113" fmla="*/ 563001 h 2856019"/>
                <a:gd name="connsiteX114" fmla="*/ 1301439 w 4312048"/>
                <a:gd name="connsiteY114" fmla="*/ 576825 h 2856019"/>
                <a:gd name="connsiteX115" fmla="*/ 1333408 w 4312048"/>
                <a:gd name="connsiteY115" fmla="*/ 593161 h 2856019"/>
                <a:gd name="connsiteX116" fmla="*/ 1361392 w 4312048"/>
                <a:gd name="connsiteY116" fmla="*/ 612011 h 2856019"/>
                <a:gd name="connsiteX117" fmla="*/ 1385760 w 4312048"/>
                <a:gd name="connsiteY117" fmla="*/ 633220 h 2856019"/>
                <a:gd name="connsiteX118" fmla="*/ 1406877 w 4312048"/>
                <a:gd name="connsiteY118" fmla="*/ 657615 h 2856019"/>
                <a:gd name="connsiteX119" fmla="*/ 1424746 w 4312048"/>
                <a:gd name="connsiteY119" fmla="*/ 685198 h 2856019"/>
                <a:gd name="connsiteX120" fmla="*/ 1439365 w 4312048"/>
                <a:gd name="connsiteY120" fmla="*/ 715967 h 2856019"/>
                <a:gd name="connsiteX121" fmla="*/ 1450736 w 4312048"/>
                <a:gd name="connsiteY121" fmla="*/ 749924 h 2856019"/>
                <a:gd name="connsiteX122" fmla="*/ 1458857 w 4312048"/>
                <a:gd name="connsiteY122" fmla="*/ 787069 h 2856019"/>
                <a:gd name="connsiteX123" fmla="*/ 1463730 w 4312048"/>
                <a:gd name="connsiteY123" fmla="*/ 827402 h 2856019"/>
                <a:gd name="connsiteX124" fmla="*/ 1465353 w 4312048"/>
                <a:gd name="connsiteY124" fmla="*/ 870924 h 2856019"/>
                <a:gd name="connsiteX125" fmla="*/ 1463851 w 4312048"/>
                <a:gd name="connsiteY125" fmla="*/ 908960 h 2856019"/>
                <a:gd name="connsiteX126" fmla="*/ 1459346 w 4312048"/>
                <a:gd name="connsiteY126" fmla="*/ 944606 h 2856019"/>
                <a:gd name="connsiteX127" fmla="*/ 1451837 w 4312048"/>
                <a:gd name="connsiteY127" fmla="*/ 977863 h 2856019"/>
                <a:gd name="connsiteX128" fmla="*/ 1441326 w 4312048"/>
                <a:gd name="connsiteY128" fmla="*/ 1008729 h 2856019"/>
                <a:gd name="connsiteX129" fmla="*/ 1427810 w 4312048"/>
                <a:gd name="connsiteY129" fmla="*/ 1037205 h 2856019"/>
                <a:gd name="connsiteX130" fmla="*/ 1411290 w 4312048"/>
                <a:gd name="connsiteY130" fmla="*/ 1063290 h 2856019"/>
                <a:gd name="connsiteX131" fmla="*/ 1391767 w 4312048"/>
                <a:gd name="connsiteY131" fmla="*/ 1086983 h 2856019"/>
                <a:gd name="connsiteX132" fmla="*/ 1369238 w 4312048"/>
                <a:gd name="connsiteY132" fmla="*/ 1108285 h 2856019"/>
                <a:gd name="connsiteX133" fmla="*/ 1343185 w 4312048"/>
                <a:gd name="connsiteY133" fmla="*/ 1127165 h 2856019"/>
                <a:gd name="connsiteX134" fmla="*/ 1313086 w 4312048"/>
                <a:gd name="connsiteY134" fmla="*/ 1143592 h 2856019"/>
                <a:gd name="connsiteX135" fmla="*/ 1278942 w 4312048"/>
                <a:gd name="connsiteY135" fmla="*/ 1157566 h 2856019"/>
                <a:gd name="connsiteX136" fmla="*/ 1240752 w 4312048"/>
                <a:gd name="connsiteY136" fmla="*/ 1169088 h 2856019"/>
                <a:gd name="connsiteX137" fmla="*/ 1198516 w 4312048"/>
                <a:gd name="connsiteY137" fmla="*/ 1178158 h 2856019"/>
                <a:gd name="connsiteX138" fmla="*/ 1152233 w 4312048"/>
                <a:gd name="connsiteY138" fmla="*/ 1184776 h 2856019"/>
                <a:gd name="connsiteX139" fmla="*/ 1101905 w 4312048"/>
                <a:gd name="connsiteY139" fmla="*/ 1188942 h 2856019"/>
                <a:gd name="connsiteX140" fmla="*/ 1047531 w 4312048"/>
                <a:gd name="connsiteY140" fmla="*/ 1190657 h 2856019"/>
                <a:gd name="connsiteX141" fmla="*/ 1002657 w 4312048"/>
                <a:gd name="connsiteY141" fmla="*/ 1190657 h 2856019"/>
                <a:gd name="connsiteX142" fmla="*/ 957784 w 4312048"/>
                <a:gd name="connsiteY142" fmla="*/ 1190657 h 2856019"/>
                <a:gd name="connsiteX143" fmla="*/ 912910 w 4312048"/>
                <a:gd name="connsiteY143" fmla="*/ 1190657 h 2856019"/>
                <a:gd name="connsiteX144" fmla="*/ 868036 w 4312048"/>
                <a:gd name="connsiteY144" fmla="*/ 1190657 h 2856019"/>
                <a:gd name="connsiteX145" fmla="*/ 823163 w 4312048"/>
                <a:gd name="connsiteY145" fmla="*/ 1190657 h 2856019"/>
                <a:gd name="connsiteX146" fmla="*/ 778289 w 4312048"/>
                <a:gd name="connsiteY146" fmla="*/ 1190657 h 2856019"/>
                <a:gd name="connsiteX147" fmla="*/ 733416 w 4312048"/>
                <a:gd name="connsiteY147" fmla="*/ 1190657 h 2856019"/>
                <a:gd name="connsiteX148" fmla="*/ 688542 w 4312048"/>
                <a:gd name="connsiteY148" fmla="*/ 1190657 h 2856019"/>
                <a:gd name="connsiteX149" fmla="*/ 688542 w 4312048"/>
                <a:gd name="connsiteY149" fmla="*/ 1108272 h 2856019"/>
                <a:gd name="connsiteX150" fmla="*/ 688542 w 4312048"/>
                <a:gd name="connsiteY150" fmla="*/ 1025887 h 2856019"/>
                <a:gd name="connsiteX151" fmla="*/ 688542 w 4312048"/>
                <a:gd name="connsiteY151" fmla="*/ 943502 h 2856019"/>
                <a:gd name="connsiteX152" fmla="*/ 688542 w 4312048"/>
                <a:gd name="connsiteY152" fmla="*/ 861118 h 2856019"/>
                <a:gd name="connsiteX153" fmla="*/ 688542 w 4312048"/>
                <a:gd name="connsiteY153" fmla="*/ 778733 h 2856019"/>
                <a:gd name="connsiteX154" fmla="*/ 688542 w 4312048"/>
                <a:gd name="connsiteY154" fmla="*/ 696348 h 2856019"/>
                <a:gd name="connsiteX155" fmla="*/ 688542 w 4312048"/>
                <a:gd name="connsiteY155" fmla="*/ 613964 h 2856019"/>
                <a:gd name="connsiteX156" fmla="*/ 688544 w 4312048"/>
                <a:gd name="connsiteY156" fmla="*/ 1641821 h 2856019"/>
                <a:gd name="connsiteX157" fmla="*/ 748864 w 4312048"/>
                <a:gd name="connsiteY157" fmla="*/ 1641821 h 2856019"/>
                <a:gd name="connsiteX158" fmla="*/ 809184 w 4312048"/>
                <a:gd name="connsiteY158" fmla="*/ 1641821 h 2856019"/>
                <a:gd name="connsiteX159" fmla="*/ 869504 w 4312048"/>
                <a:gd name="connsiteY159" fmla="*/ 1641821 h 2856019"/>
                <a:gd name="connsiteX160" fmla="*/ 929825 w 4312048"/>
                <a:gd name="connsiteY160" fmla="*/ 1641821 h 2856019"/>
                <a:gd name="connsiteX161" fmla="*/ 990145 w 4312048"/>
                <a:gd name="connsiteY161" fmla="*/ 1641821 h 2856019"/>
                <a:gd name="connsiteX162" fmla="*/ 1050465 w 4312048"/>
                <a:gd name="connsiteY162" fmla="*/ 1641821 h 2856019"/>
                <a:gd name="connsiteX163" fmla="*/ 1110785 w 4312048"/>
                <a:gd name="connsiteY163" fmla="*/ 1641821 h 2856019"/>
                <a:gd name="connsiteX164" fmla="*/ 1171105 w 4312048"/>
                <a:gd name="connsiteY164" fmla="*/ 1641821 h 2856019"/>
                <a:gd name="connsiteX165" fmla="*/ 1254322 w 4312048"/>
                <a:gd name="connsiteY165" fmla="*/ 1647859 h 2856019"/>
                <a:gd name="connsiteX166" fmla="*/ 1326443 w 4312048"/>
                <a:gd name="connsiteY166" fmla="*/ 1664992 h 2856019"/>
                <a:gd name="connsiteX167" fmla="*/ 1387469 w 4312048"/>
                <a:gd name="connsiteY167" fmla="*/ 1693221 h 2856019"/>
                <a:gd name="connsiteX168" fmla="*/ 1437398 w 4312048"/>
                <a:gd name="connsiteY168" fmla="*/ 1732546 h 2856019"/>
                <a:gd name="connsiteX169" fmla="*/ 1476232 w 4312048"/>
                <a:gd name="connsiteY169" fmla="*/ 1782965 h 2856019"/>
                <a:gd name="connsiteX170" fmla="*/ 1503971 w 4312048"/>
                <a:gd name="connsiteY170" fmla="*/ 1844479 h 2856019"/>
                <a:gd name="connsiteX171" fmla="*/ 1520614 w 4312048"/>
                <a:gd name="connsiteY171" fmla="*/ 1917088 h 2856019"/>
                <a:gd name="connsiteX172" fmla="*/ 1526162 w 4312048"/>
                <a:gd name="connsiteY172" fmla="*/ 2000792 h 2856019"/>
                <a:gd name="connsiteX173" fmla="*/ 1524601 w 4312048"/>
                <a:gd name="connsiteY173" fmla="*/ 2038459 h 2856019"/>
                <a:gd name="connsiteX174" fmla="*/ 1519913 w 4312048"/>
                <a:gd name="connsiteY174" fmla="*/ 2073980 h 2856019"/>
                <a:gd name="connsiteX175" fmla="*/ 1512099 w 4312048"/>
                <a:gd name="connsiteY175" fmla="*/ 2107356 h 2856019"/>
                <a:gd name="connsiteX176" fmla="*/ 1501160 w 4312048"/>
                <a:gd name="connsiteY176" fmla="*/ 2138586 h 2856019"/>
                <a:gd name="connsiteX177" fmla="*/ 1487093 w 4312048"/>
                <a:gd name="connsiteY177" fmla="*/ 2167669 h 2856019"/>
                <a:gd name="connsiteX178" fmla="*/ 1469901 w 4312048"/>
                <a:gd name="connsiteY178" fmla="*/ 2194608 h 2856019"/>
                <a:gd name="connsiteX179" fmla="*/ 1449581 w 4312048"/>
                <a:gd name="connsiteY179" fmla="*/ 2219402 h 2856019"/>
                <a:gd name="connsiteX180" fmla="*/ 1426134 w 4312048"/>
                <a:gd name="connsiteY180" fmla="*/ 2242052 h 2856019"/>
                <a:gd name="connsiteX181" fmla="*/ 1399773 w 4312048"/>
                <a:gd name="connsiteY181" fmla="*/ 2261820 h 2856019"/>
                <a:gd name="connsiteX182" fmla="*/ 1370714 w 4312048"/>
                <a:gd name="connsiteY182" fmla="*/ 2278954 h 2856019"/>
                <a:gd name="connsiteX183" fmla="*/ 1338958 w 4312048"/>
                <a:gd name="connsiteY183" fmla="*/ 2293450 h 2856019"/>
                <a:gd name="connsiteX184" fmla="*/ 1304503 w 4312048"/>
                <a:gd name="connsiteY184" fmla="*/ 2305312 h 2856019"/>
                <a:gd name="connsiteX185" fmla="*/ 1267351 w 4312048"/>
                <a:gd name="connsiteY185" fmla="*/ 2314537 h 2856019"/>
                <a:gd name="connsiteX186" fmla="*/ 1227502 w 4312048"/>
                <a:gd name="connsiteY186" fmla="*/ 2321127 h 2856019"/>
                <a:gd name="connsiteX187" fmla="*/ 1184957 w 4312048"/>
                <a:gd name="connsiteY187" fmla="*/ 2325080 h 2856019"/>
                <a:gd name="connsiteX188" fmla="*/ 1139716 w 4312048"/>
                <a:gd name="connsiteY188" fmla="*/ 2326399 h 2856019"/>
                <a:gd name="connsiteX189" fmla="*/ 1083319 w 4312048"/>
                <a:gd name="connsiteY189" fmla="*/ 2326399 h 2856019"/>
                <a:gd name="connsiteX190" fmla="*/ 1026923 w 4312048"/>
                <a:gd name="connsiteY190" fmla="*/ 2326399 h 2856019"/>
                <a:gd name="connsiteX191" fmla="*/ 970527 w 4312048"/>
                <a:gd name="connsiteY191" fmla="*/ 2326399 h 2856019"/>
                <a:gd name="connsiteX192" fmla="*/ 914130 w 4312048"/>
                <a:gd name="connsiteY192" fmla="*/ 2326399 h 2856019"/>
                <a:gd name="connsiteX193" fmla="*/ 857734 w 4312048"/>
                <a:gd name="connsiteY193" fmla="*/ 2326399 h 2856019"/>
                <a:gd name="connsiteX194" fmla="*/ 801338 w 4312048"/>
                <a:gd name="connsiteY194" fmla="*/ 2326399 h 2856019"/>
                <a:gd name="connsiteX195" fmla="*/ 744942 w 4312048"/>
                <a:gd name="connsiteY195" fmla="*/ 2326399 h 2856019"/>
                <a:gd name="connsiteX196" fmla="*/ 688545 w 4312048"/>
                <a:gd name="connsiteY196" fmla="*/ 2326399 h 2856019"/>
                <a:gd name="connsiteX197" fmla="*/ 688545 w 4312048"/>
                <a:gd name="connsiteY197" fmla="*/ 2240827 h 2856019"/>
                <a:gd name="connsiteX198" fmla="*/ 688545 w 4312048"/>
                <a:gd name="connsiteY198" fmla="*/ 2155255 h 2856019"/>
                <a:gd name="connsiteX199" fmla="*/ 688545 w 4312048"/>
                <a:gd name="connsiteY199" fmla="*/ 2069683 h 2856019"/>
                <a:gd name="connsiteX200" fmla="*/ 688545 w 4312048"/>
                <a:gd name="connsiteY200" fmla="*/ 1984111 h 2856019"/>
                <a:gd name="connsiteX201" fmla="*/ 688545 w 4312048"/>
                <a:gd name="connsiteY201" fmla="*/ 1898539 h 2856019"/>
                <a:gd name="connsiteX202" fmla="*/ 688545 w 4312048"/>
                <a:gd name="connsiteY202" fmla="*/ 1812967 h 2856019"/>
                <a:gd name="connsiteX203" fmla="*/ 688545 w 4312048"/>
                <a:gd name="connsiteY203" fmla="*/ 1727394 h 285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4312048" h="2856019">
                  <a:moveTo>
                    <a:pt x="0" y="1"/>
                  </a:moveTo>
                  <a:lnTo>
                    <a:pt x="0" y="357003"/>
                  </a:lnTo>
                  <a:lnTo>
                    <a:pt x="0" y="714005"/>
                  </a:lnTo>
                  <a:lnTo>
                    <a:pt x="0" y="1071008"/>
                  </a:lnTo>
                  <a:lnTo>
                    <a:pt x="0" y="1428010"/>
                  </a:lnTo>
                  <a:lnTo>
                    <a:pt x="0" y="1785012"/>
                  </a:lnTo>
                  <a:lnTo>
                    <a:pt x="0" y="2142015"/>
                  </a:lnTo>
                  <a:lnTo>
                    <a:pt x="0" y="2499017"/>
                  </a:lnTo>
                  <a:lnTo>
                    <a:pt x="0" y="2856019"/>
                  </a:lnTo>
                  <a:lnTo>
                    <a:pt x="144918" y="2856019"/>
                  </a:lnTo>
                  <a:lnTo>
                    <a:pt x="289835" y="2856019"/>
                  </a:lnTo>
                  <a:lnTo>
                    <a:pt x="434753" y="2856019"/>
                  </a:lnTo>
                  <a:lnTo>
                    <a:pt x="579671" y="2856019"/>
                  </a:lnTo>
                  <a:lnTo>
                    <a:pt x="724589" y="2856019"/>
                  </a:lnTo>
                  <a:lnTo>
                    <a:pt x="869506" y="2856019"/>
                  </a:lnTo>
                  <a:lnTo>
                    <a:pt x="1014424" y="2856019"/>
                  </a:lnTo>
                  <a:lnTo>
                    <a:pt x="1159342" y="2856019"/>
                  </a:lnTo>
                  <a:cubicBezTo>
                    <a:pt x="1202826" y="2855693"/>
                    <a:pt x="1244970" y="2854292"/>
                    <a:pt x="1285776" y="2851820"/>
                  </a:cubicBezTo>
                  <a:cubicBezTo>
                    <a:pt x="1326583" y="2849348"/>
                    <a:pt x="1366050" y="2845803"/>
                    <a:pt x="1404180" y="2841186"/>
                  </a:cubicBezTo>
                  <a:cubicBezTo>
                    <a:pt x="1442309" y="2836568"/>
                    <a:pt x="1479100" y="2830878"/>
                    <a:pt x="1514552" y="2824115"/>
                  </a:cubicBezTo>
                  <a:cubicBezTo>
                    <a:pt x="1550004" y="2817352"/>
                    <a:pt x="1584119" y="2809517"/>
                    <a:pt x="1616894" y="2800609"/>
                  </a:cubicBezTo>
                  <a:cubicBezTo>
                    <a:pt x="1649669" y="2791700"/>
                    <a:pt x="1681106" y="2781719"/>
                    <a:pt x="1711205" y="2770666"/>
                  </a:cubicBezTo>
                  <a:cubicBezTo>
                    <a:pt x="1741304" y="2759612"/>
                    <a:pt x="1770064" y="2747486"/>
                    <a:pt x="1797486" y="2734286"/>
                  </a:cubicBezTo>
                  <a:cubicBezTo>
                    <a:pt x="1824908" y="2721087"/>
                    <a:pt x="1850992" y="2706815"/>
                    <a:pt x="1875737" y="2691470"/>
                  </a:cubicBezTo>
                  <a:cubicBezTo>
                    <a:pt x="1900482" y="2676125"/>
                    <a:pt x="1923889" y="2659707"/>
                    <a:pt x="1945958" y="2642217"/>
                  </a:cubicBezTo>
                  <a:cubicBezTo>
                    <a:pt x="1968190" y="2624562"/>
                    <a:pt x="1989033" y="2605826"/>
                    <a:pt x="2008486" y="2586006"/>
                  </a:cubicBezTo>
                  <a:cubicBezTo>
                    <a:pt x="2027939" y="2566187"/>
                    <a:pt x="2046003" y="2545283"/>
                    <a:pt x="2062677" y="2523298"/>
                  </a:cubicBezTo>
                  <a:cubicBezTo>
                    <a:pt x="2079351" y="2501312"/>
                    <a:pt x="2094636" y="2478243"/>
                    <a:pt x="2108532" y="2454092"/>
                  </a:cubicBezTo>
                  <a:cubicBezTo>
                    <a:pt x="2122427" y="2429940"/>
                    <a:pt x="2134933" y="2404706"/>
                    <a:pt x="2146049" y="2378388"/>
                  </a:cubicBezTo>
                  <a:cubicBezTo>
                    <a:pt x="2157165" y="2352070"/>
                    <a:pt x="2166892" y="2324670"/>
                    <a:pt x="2175230" y="2296187"/>
                  </a:cubicBezTo>
                  <a:cubicBezTo>
                    <a:pt x="2183567" y="2267703"/>
                    <a:pt x="2190515" y="2238137"/>
                    <a:pt x="2196073" y="2207488"/>
                  </a:cubicBezTo>
                  <a:cubicBezTo>
                    <a:pt x="2201631" y="2176838"/>
                    <a:pt x="2205800" y="2145106"/>
                    <a:pt x="2208579" y="2112291"/>
                  </a:cubicBezTo>
                  <a:cubicBezTo>
                    <a:pt x="2211359" y="2079476"/>
                    <a:pt x="2212748" y="2045578"/>
                    <a:pt x="2212748" y="2010596"/>
                  </a:cubicBezTo>
                  <a:cubicBezTo>
                    <a:pt x="2212748" y="1991308"/>
                    <a:pt x="2212124" y="1972387"/>
                    <a:pt x="2210880" y="1953833"/>
                  </a:cubicBezTo>
                  <a:cubicBezTo>
                    <a:pt x="2209633" y="1935280"/>
                    <a:pt x="2207764" y="1917095"/>
                    <a:pt x="2205271" y="1899277"/>
                  </a:cubicBezTo>
                  <a:cubicBezTo>
                    <a:pt x="2202779" y="1881459"/>
                    <a:pt x="2199662" y="1864009"/>
                    <a:pt x="2195923" y="1846927"/>
                  </a:cubicBezTo>
                  <a:cubicBezTo>
                    <a:pt x="2192184" y="1829845"/>
                    <a:pt x="2187822" y="1813130"/>
                    <a:pt x="2182836" y="1796783"/>
                  </a:cubicBezTo>
                  <a:cubicBezTo>
                    <a:pt x="2177850" y="1780437"/>
                    <a:pt x="2172241" y="1764458"/>
                    <a:pt x="2166009" y="1748847"/>
                  </a:cubicBezTo>
                  <a:cubicBezTo>
                    <a:pt x="2159777" y="1733236"/>
                    <a:pt x="2152922" y="1717992"/>
                    <a:pt x="2145443" y="1703117"/>
                  </a:cubicBezTo>
                  <a:cubicBezTo>
                    <a:pt x="2137965" y="1688242"/>
                    <a:pt x="2129863" y="1673734"/>
                    <a:pt x="2121138" y="1659594"/>
                  </a:cubicBezTo>
                  <a:cubicBezTo>
                    <a:pt x="2112412" y="1645455"/>
                    <a:pt x="2103064" y="1631683"/>
                    <a:pt x="2093092" y="1618279"/>
                  </a:cubicBezTo>
                  <a:cubicBezTo>
                    <a:pt x="2083120" y="1604875"/>
                    <a:pt x="2072607" y="1592002"/>
                    <a:pt x="2061552" y="1579661"/>
                  </a:cubicBezTo>
                  <a:cubicBezTo>
                    <a:pt x="2050498" y="1567320"/>
                    <a:pt x="2038901" y="1555510"/>
                    <a:pt x="2026763" y="1544231"/>
                  </a:cubicBezTo>
                  <a:cubicBezTo>
                    <a:pt x="2014626" y="1532952"/>
                    <a:pt x="2001946" y="1522204"/>
                    <a:pt x="1988725" y="1511988"/>
                  </a:cubicBezTo>
                  <a:cubicBezTo>
                    <a:pt x="1975504" y="1501772"/>
                    <a:pt x="1961741" y="1492087"/>
                    <a:pt x="1947437" y="1482933"/>
                  </a:cubicBezTo>
                  <a:cubicBezTo>
                    <a:pt x="1933133" y="1473779"/>
                    <a:pt x="1918288" y="1465156"/>
                    <a:pt x="1902901" y="1457065"/>
                  </a:cubicBezTo>
                  <a:cubicBezTo>
                    <a:pt x="1887514" y="1448974"/>
                    <a:pt x="1871586" y="1441414"/>
                    <a:pt x="1855116" y="1434385"/>
                  </a:cubicBezTo>
                  <a:cubicBezTo>
                    <a:pt x="1838646" y="1427356"/>
                    <a:pt x="1821634" y="1420858"/>
                    <a:pt x="1804082" y="1414892"/>
                  </a:cubicBezTo>
                  <a:cubicBezTo>
                    <a:pt x="1786529" y="1408926"/>
                    <a:pt x="1768434" y="1403490"/>
                    <a:pt x="1749799" y="1398586"/>
                  </a:cubicBezTo>
                  <a:cubicBezTo>
                    <a:pt x="1766310" y="1392375"/>
                    <a:pt x="1782319" y="1385734"/>
                    <a:pt x="1797829" y="1378665"/>
                  </a:cubicBezTo>
                  <a:cubicBezTo>
                    <a:pt x="1813339" y="1371595"/>
                    <a:pt x="1828347" y="1364097"/>
                    <a:pt x="1842856" y="1356169"/>
                  </a:cubicBezTo>
                  <a:cubicBezTo>
                    <a:pt x="1857364" y="1348242"/>
                    <a:pt x="1871372" y="1339885"/>
                    <a:pt x="1884879" y="1331100"/>
                  </a:cubicBezTo>
                  <a:cubicBezTo>
                    <a:pt x="1898386" y="1322314"/>
                    <a:pt x="1911393" y="1313099"/>
                    <a:pt x="1923899" y="1303455"/>
                  </a:cubicBezTo>
                  <a:cubicBezTo>
                    <a:pt x="1936405" y="1293812"/>
                    <a:pt x="1948410" y="1283739"/>
                    <a:pt x="1959915" y="1273237"/>
                  </a:cubicBezTo>
                  <a:cubicBezTo>
                    <a:pt x="1971419" y="1262735"/>
                    <a:pt x="1982423" y="1251803"/>
                    <a:pt x="1992927" y="1240443"/>
                  </a:cubicBezTo>
                  <a:cubicBezTo>
                    <a:pt x="2003430" y="1229083"/>
                    <a:pt x="2013432" y="1217294"/>
                    <a:pt x="2022934" y="1205075"/>
                  </a:cubicBezTo>
                  <a:cubicBezTo>
                    <a:pt x="2032436" y="1192856"/>
                    <a:pt x="2041437" y="1180209"/>
                    <a:pt x="2049938" y="1167132"/>
                  </a:cubicBezTo>
                  <a:cubicBezTo>
                    <a:pt x="2058439" y="1154055"/>
                    <a:pt x="2066408" y="1140641"/>
                    <a:pt x="2073845" y="1126889"/>
                  </a:cubicBezTo>
                  <a:cubicBezTo>
                    <a:pt x="2081283" y="1113138"/>
                    <a:pt x="2088190" y="1099050"/>
                    <a:pt x="2094565" y="1084624"/>
                  </a:cubicBezTo>
                  <a:cubicBezTo>
                    <a:pt x="2100940" y="1070198"/>
                    <a:pt x="2106785" y="1055436"/>
                    <a:pt x="2112097" y="1040335"/>
                  </a:cubicBezTo>
                  <a:cubicBezTo>
                    <a:pt x="2117410" y="1025235"/>
                    <a:pt x="2122191" y="1009798"/>
                    <a:pt x="2126441" y="994024"/>
                  </a:cubicBezTo>
                  <a:cubicBezTo>
                    <a:pt x="2130691" y="978250"/>
                    <a:pt x="2134410" y="962138"/>
                    <a:pt x="2137598" y="945690"/>
                  </a:cubicBezTo>
                  <a:cubicBezTo>
                    <a:pt x="2140785" y="929242"/>
                    <a:pt x="2143442" y="912456"/>
                    <a:pt x="2145567" y="895333"/>
                  </a:cubicBezTo>
                  <a:cubicBezTo>
                    <a:pt x="2147693" y="878211"/>
                    <a:pt x="2149286" y="860750"/>
                    <a:pt x="2150348" y="842954"/>
                  </a:cubicBezTo>
                  <a:cubicBezTo>
                    <a:pt x="2151410" y="825156"/>
                    <a:pt x="2151942" y="807022"/>
                    <a:pt x="2151942" y="788551"/>
                  </a:cubicBezTo>
                  <a:cubicBezTo>
                    <a:pt x="2151942" y="756512"/>
                    <a:pt x="2150440" y="725424"/>
                    <a:pt x="2147436" y="695285"/>
                  </a:cubicBezTo>
                  <a:cubicBezTo>
                    <a:pt x="2144431" y="665147"/>
                    <a:pt x="2139926" y="635958"/>
                    <a:pt x="2133917" y="607720"/>
                  </a:cubicBezTo>
                  <a:cubicBezTo>
                    <a:pt x="2127909" y="579481"/>
                    <a:pt x="2120399" y="552193"/>
                    <a:pt x="2111387" y="525855"/>
                  </a:cubicBezTo>
                  <a:cubicBezTo>
                    <a:pt x="2102375" y="499516"/>
                    <a:pt x="2091861" y="474128"/>
                    <a:pt x="2079845" y="449690"/>
                  </a:cubicBezTo>
                  <a:cubicBezTo>
                    <a:pt x="2067829" y="425252"/>
                    <a:pt x="2054311" y="401764"/>
                    <a:pt x="2039291" y="379226"/>
                  </a:cubicBezTo>
                  <a:cubicBezTo>
                    <a:pt x="2024272" y="356688"/>
                    <a:pt x="2007750" y="335101"/>
                    <a:pt x="1989727" y="314463"/>
                  </a:cubicBezTo>
                  <a:cubicBezTo>
                    <a:pt x="1971704" y="293826"/>
                    <a:pt x="1952179" y="274139"/>
                    <a:pt x="1931152" y="255402"/>
                  </a:cubicBezTo>
                  <a:cubicBezTo>
                    <a:pt x="1910125" y="236665"/>
                    <a:pt x="1887596" y="218878"/>
                    <a:pt x="1863566" y="202041"/>
                  </a:cubicBezTo>
                  <a:cubicBezTo>
                    <a:pt x="1839698" y="185205"/>
                    <a:pt x="1814452" y="169420"/>
                    <a:pt x="1787827" y="154688"/>
                  </a:cubicBezTo>
                  <a:cubicBezTo>
                    <a:pt x="1761202" y="139956"/>
                    <a:pt x="1733197" y="126276"/>
                    <a:pt x="1703814" y="113648"/>
                  </a:cubicBezTo>
                  <a:cubicBezTo>
                    <a:pt x="1674430" y="101021"/>
                    <a:pt x="1643667" y="89446"/>
                    <a:pt x="1611525" y="78923"/>
                  </a:cubicBezTo>
                  <a:cubicBezTo>
                    <a:pt x="1579383" y="68400"/>
                    <a:pt x="1545862" y="58929"/>
                    <a:pt x="1510962" y="50511"/>
                  </a:cubicBezTo>
                  <a:cubicBezTo>
                    <a:pt x="1476061" y="42093"/>
                    <a:pt x="1439781" y="34727"/>
                    <a:pt x="1402122" y="28413"/>
                  </a:cubicBezTo>
                  <a:cubicBezTo>
                    <a:pt x="1364463" y="22099"/>
                    <a:pt x="1325424" y="16838"/>
                    <a:pt x="1285006" y="12628"/>
                  </a:cubicBezTo>
                  <a:cubicBezTo>
                    <a:pt x="1244589" y="8419"/>
                    <a:pt x="1202792" y="5262"/>
                    <a:pt x="1159615" y="3158"/>
                  </a:cubicBezTo>
                  <a:cubicBezTo>
                    <a:pt x="1116438" y="1055"/>
                    <a:pt x="1071882" y="0"/>
                    <a:pt x="1025947" y="0"/>
                  </a:cubicBezTo>
                  <a:lnTo>
                    <a:pt x="897704" y="0"/>
                  </a:lnTo>
                  <a:lnTo>
                    <a:pt x="769460" y="0"/>
                  </a:lnTo>
                  <a:lnTo>
                    <a:pt x="641217" y="0"/>
                  </a:lnTo>
                  <a:lnTo>
                    <a:pt x="512974" y="0"/>
                  </a:lnTo>
                  <a:lnTo>
                    <a:pt x="384730" y="0"/>
                  </a:lnTo>
                  <a:lnTo>
                    <a:pt x="256487" y="0"/>
                  </a:lnTo>
                  <a:lnTo>
                    <a:pt x="128243" y="0"/>
                  </a:lnTo>
                  <a:close/>
                  <a:moveTo>
                    <a:pt x="2340591" y="1"/>
                  </a:moveTo>
                  <a:lnTo>
                    <a:pt x="2340591" y="2856019"/>
                  </a:lnTo>
                  <a:lnTo>
                    <a:pt x="4308117" y="2856019"/>
                  </a:lnTo>
                  <a:lnTo>
                    <a:pt x="4308117" y="2326398"/>
                  </a:lnTo>
                  <a:lnTo>
                    <a:pt x="3029117" y="2326398"/>
                  </a:lnTo>
                  <a:lnTo>
                    <a:pt x="3029117" y="1645736"/>
                  </a:lnTo>
                  <a:lnTo>
                    <a:pt x="4111956" y="1645736"/>
                  </a:lnTo>
                  <a:lnTo>
                    <a:pt x="4111956" y="1133785"/>
                  </a:lnTo>
                  <a:lnTo>
                    <a:pt x="3029117" y="1133785"/>
                  </a:lnTo>
                  <a:lnTo>
                    <a:pt x="3029117" y="531580"/>
                  </a:lnTo>
                  <a:lnTo>
                    <a:pt x="4312049" y="531580"/>
                  </a:lnTo>
                  <a:lnTo>
                    <a:pt x="4312049" y="1"/>
                  </a:lnTo>
                  <a:close/>
                  <a:moveTo>
                    <a:pt x="688544" y="531580"/>
                  </a:moveTo>
                  <a:lnTo>
                    <a:pt x="730719" y="531580"/>
                  </a:lnTo>
                  <a:lnTo>
                    <a:pt x="772894" y="531580"/>
                  </a:lnTo>
                  <a:lnTo>
                    <a:pt x="815070" y="531580"/>
                  </a:lnTo>
                  <a:lnTo>
                    <a:pt x="857245" y="531580"/>
                  </a:lnTo>
                  <a:lnTo>
                    <a:pt x="899421" y="531580"/>
                  </a:lnTo>
                  <a:lnTo>
                    <a:pt x="941596" y="531580"/>
                  </a:lnTo>
                  <a:lnTo>
                    <a:pt x="983772" y="531580"/>
                  </a:lnTo>
                  <a:lnTo>
                    <a:pt x="1025947" y="531580"/>
                  </a:lnTo>
                  <a:cubicBezTo>
                    <a:pt x="1045237" y="531580"/>
                    <a:pt x="1063862" y="531998"/>
                    <a:pt x="1081824" y="532837"/>
                  </a:cubicBezTo>
                  <a:cubicBezTo>
                    <a:pt x="1099785" y="533676"/>
                    <a:pt x="1117082" y="534933"/>
                    <a:pt x="1133716" y="536607"/>
                  </a:cubicBezTo>
                  <a:cubicBezTo>
                    <a:pt x="1150349" y="538283"/>
                    <a:pt x="1166318" y="540378"/>
                    <a:pt x="1181623" y="542892"/>
                  </a:cubicBezTo>
                  <a:cubicBezTo>
                    <a:pt x="1196929" y="545407"/>
                    <a:pt x="1211570" y="548338"/>
                    <a:pt x="1225547" y="551690"/>
                  </a:cubicBezTo>
                  <a:cubicBezTo>
                    <a:pt x="1239524" y="555041"/>
                    <a:pt x="1252836" y="558811"/>
                    <a:pt x="1265485" y="563001"/>
                  </a:cubicBezTo>
                  <a:cubicBezTo>
                    <a:pt x="1278134" y="567190"/>
                    <a:pt x="1290119" y="571798"/>
                    <a:pt x="1301439" y="576825"/>
                  </a:cubicBezTo>
                  <a:cubicBezTo>
                    <a:pt x="1312760" y="581852"/>
                    <a:pt x="1323416" y="587297"/>
                    <a:pt x="1333408" y="593161"/>
                  </a:cubicBezTo>
                  <a:cubicBezTo>
                    <a:pt x="1343401" y="599026"/>
                    <a:pt x="1352728" y="605309"/>
                    <a:pt x="1361392" y="612011"/>
                  </a:cubicBezTo>
                  <a:cubicBezTo>
                    <a:pt x="1370056" y="618550"/>
                    <a:pt x="1378179" y="625619"/>
                    <a:pt x="1385760" y="633220"/>
                  </a:cubicBezTo>
                  <a:cubicBezTo>
                    <a:pt x="1393340" y="640821"/>
                    <a:pt x="1400379" y="648953"/>
                    <a:pt x="1406877" y="657615"/>
                  </a:cubicBezTo>
                  <a:cubicBezTo>
                    <a:pt x="1413375" y="666278"/>
                    <a:pt x="1419331" y="675473"/>
                    <a:pt x="1424746" y="685198"/>
                  </a:cubicBezTo>
                  <a:cubicBezTo>
                    <a:pt x="1430160" y="694923"/>
                    <a:pt x="1435033" y="705180"/>
                    <a:pt x="1439365" y="715967"/>
                  </a:cubicBezTo>
                  <a:cubicBezTo>
                    <a:pt x="1443697" y="726755"/>
                    <a:pt x="1447487" y="738074"/>
                    <a:pt x="1450736" y="749924"/>
                  </a:cubicBezTo>
                  <a:cubicBezTo>
                    <a:pt x="1453985" y="761775"/>
                    <a:pt x="1456691" y="774156"/>
                    <a:pt x="1458857" y="787069"/>
                  </a:cubicBezTo>
                  <a:cubicBezTo>
                    <a:pt x="1461022" y="799982"/>
                    <a:pt x="1462647" y="813426"/>
                    <a:pt x="1463730" y="827402"/>
                  </a:cubicBezTo>
                  <a:cubicBezTo>
                    <a:pt x="1464814" y="841378"/>
                    <a:pt x="1465353" y="855885"/>
                    <a:pt x="1465353" y="870924"/>
                  </a:cubicBezTo>
                  <a:cubicBezTo>
                    <a:pt x="1465353" y="884000"/>
                    <a:pt x="1464853" y="896679"/>
                    <a:pt x="1463851" y="908960"/>
                  </a:cubicBezTo>
                  <a:cubicBezTo>
                    <a:pt x="1462851" y="921240"/>
                    <a:pt x="1461349" y="933123"/>
                    <a:pt x="1459346" y="944606"/>
                  </a:cubicBezTo>
                  <a:cubicBezTo>
                    <a:pt x="1457344" y="956091"/>
                    <a:pt x="1454841" y="967176"/>
                    <a:pt x="1451837" y="977863"/>
                  </a:cubicBezTo>
                  <a:cubicBezTo>
                    <a:pt x="1448833" y="988550"/>
                    <a:pt x="1445330" y="998839"/>
                    <a:pt x="1441326" y="1008729"/>
                  </a:cubicBezTo>
                  <a:cubicBezTo>
                    <a:pt x="1437321" y="1018620"/>
                    <a:pt x="1432816" y="1028112"/>
                    <a:pt x="1427810" y="1037205"/>
                  </a:cubicBezTo>
                  <a:cubicBezTo>
                    <a:pt x="1422804" y="1046298"/>
                    <a:pt x="1417297" y="1054993"/>
                    <a:pt x="1411290" y="1063290"/>
                  </a:cubicBezTo>
                  <a:cubicBezTo>
                    <a:pt x="1405283" y="1071586"/>
                    <a:pt x="1398775" y="1079484"/>
                    <a:pt x="1391767" y="1086983"/>
                  </a:cubicBezTo>
                  <a:cubicBezTo>
                    <a:pt x="1384757" y="1094483"/>
                    <a:pt x="1377248" y="1101583"/>
                    <a:pt x="1369238" y="1108285"/>
                  </a:cubicBezTo>
                  <a:cubicBezTo>
                    <a:pt x="1361228" y="1114987"/>
                    <a:pt x="1352544" y="1121281"/>
                    <a:pt x="1343185" y="1127165"/>
                  </a:cubicBezTo>
                  <a:cubicBezTo>
                    <a:pt x="1333827" y="1133050"/>
                    <a:pt x="1323794" y="1138525"/>
                    <a:pt x="1313086" y="1143592"/>
                  </a:cubicBezTo>
                  <a:cubicBezTo>
                    <a:pt x="1302379" y="1148659"/>
                    <a:pt x="1290998" y="1153317"/>
                    <a:pt x="1278942" y="1157566"/>
                  </a:cubicBezTo>
                  <a:cubicBezTo>
                    <a:pt x="1266886" y="1161816"/>
                    <a:pt x="1254156" y="1165656"/>
                    <a:pt x="1240752" y="1169088"/>
                  </a:cubicBezTo>
                  <a:cubicBezTo>
                    <a:pt x="1227347" y="1172520"/>
                    <a:pt x="1213269" y="1175543"/>
                    <a:pt x="1198516" y="1178158"/>
                  </a:cubicBezTo>
                  <a:cubicBezTo>
                    <a:pt x="1183763" y="1180774"/>
                    <a:pt x="1168335" y="1182978"/>
                    <a:pt x="1152233" y="1184776"/>
                  </a:cubicBezTo>
                  <a:cubicBezTo>
                    <a:pt x="1136132" y="1186572"/>
                    <a:pt x="1119355" y="1187963"/>
                    <a:pt x="1101905" y="1188942"/>
                  </a:cubicBezTo>
                  <a:cubicBezTo>
                    <a:pt x="1084455" y="1189922"/>
                    <a:pt x="1066330" y="1190493"/>
                    <a:pt x="1047531" y="1190657"/>
                  </a:cubicBezTo>
                  <a:lnTo>
                    <a:pt x="1002657" y="1190657"/>
                  </a:lnTo>
                  <a:lnTo>
                    <a:pt x="957784" y="1190657"/>
                  </a:lnTo>
                  <a:lnTo>
                    <a:pt x="912910" y="1190657"/>
                  </a:lnTo>
                  <a:lnTo>
                    <a:pt x="868036" y="1190657"/>
                  </a:lnTo>
                  <a:lnTo>
                    <a:pt x="823163" y="1190657"/>
                  </a:lnTo>
                  <a:lnTo>
                    <a:pt x="778289" y="1190657"/>
                  </a:lnTo>
                  <a:lnTo>
                    <a:pt x="733416" y="1190657"/>
                  </a:lnTo>
                  <a:lnTo>
                    <a:pt x="688542" y="1190657"/>
                  </a:lnTo>
                  <a:lnTo>
                    <a:pt x="688542" y="1108272"/>
                  </a:lnTo>
                  <a:lnTo>
                    <a:pt x="688542" y="1025887"/>
                  </a:lnTo>
                  <a:lnTo>
                    <a:pt x="688542" y="943502"/>
                  </a:lnTo>
                  <a:lnTo>
                    <a:pt x="688542" y="861118"/>
                  </a:lnTo>
                  <a:lnTo>
                    <a:pt x="688542" y="778733"/>
                  </a:lnTo>
                  <a:lnTo>
                    <a:pt x="688542" y="696348"/>
                  </a:lnTo>
                  <a:lnTo>
                    <a:pt x="688542" y="613964"/>
                  </a:lnTo>
                  <a:close/>
                  <a:moveTo>
                    <a:pt x="688544" y="1641821"/>
                  </a:moveTo>
                  <a:lnTo>
                    <a:pt x="748864" y="1641821"/>
                  </a:lnTo>
                  <a:lnTo>
                    <a:pt x="809184" y="1641821"/>
                  </a:lnTo>
                  <a:lnTo>
                    <a:pt x="869504" y="1641821"/>
                  </a:lnTo>
                  <a:lnTo>
                    <a:pt x="929825" y="1641821"/>
                  </a:lnTo>
                  <a:lnTo>
                    <a:pt x="990145" y="1641821"/>
                  </a:lnTo>
                  <a:lnTo>
                    <a:pt x="1050465" y="1641821"/>
                  </a:lnTo>
                  <a:lnTo>
                    <a:pt x="1110785" y="1641821"/>
                  </a:lnTo>
                  <a:lnTo>
                    <a:pt x="1171105" y="1641821"/>
                  </a:lnTo>
                  <a:cubicBezTo>
                    <a:pt x="1200694" y="1641984"/>
                    <a:pt x="1228432" y="1643996"/>
                    <a:pt x="1254322" y="1647859"/>
                  </a:cubicBezTo>
                  <a:cubicBezTo>
                    <a:pt x="1280212" y="1651721"/>
                    <a:pt x="1304252" y="1657432"/>
                    <a:pt x="1326443" y="1664992"/>
                  </a:cubicBezTo>
                  <a:cubicBezTo>
                    <a:pt x="1348634" y="1672552"/>
                    <a:pt x="1368976" y="1681963"/>
                    <a:pt x="1387469" y="1693221"/>
                  </a:cubicBezTo>
                  <a:cubicBezTo>
                    <a:pt x="1405961" y="1704480"/>
                    <a:pt x="1422604" y="1717588"/>
                    <a:pt x="1437398" y="1732546"/>
                  </a:cubicBezTo>
                  <a:cubicBezTo>
                    <a:pt x="1452192" y="1747503"/>
                    <a:pt x="1465137" y="1764309"/>
                    <a:pt x="1476232" y="1782965"/>
                  </a:cubicBezTo>
                  <a:cubicBezTo>
                    <a:pt x="1487328" y="1801621"/>
                    <a:pt x="1496574" y="1822125"/>
                    <a:pt x="1503971" y="1844479"/>
                  </a:cubicBezTo>
                  <a:cubicBezTo>
                    <a:pt x="1511368" y="1866833"/>
                    <a:pt x="1516915" y="1891036"/>
                    <a:pt x="1520614" y="1917088"/>
                  </a:cubicBezTo>
                  <a:cubicBezTo>
                    <a:pt x="1524312" y="1943140"/>
                    <a:pt x="1526162" y="1971042"/>
                    <a:pt x="1526162" y="2000792"/>
                  </a:cubicBezTo>
                  <a:cubicBezTo>
                    <a:pt x="1526162" y="2013705"/>
                    <a:pt x="1525639" y="2026261"/>
                    <a:pt x="1524601" y="2038459"/>
                  </a:cubicBezTo>
                  <a:cubicBezTo>
                    <a:pt x="1523559" y="2050657"/>
                    <a:pt x="1521998" y="2062497"/>
                    <a:pt x="1519913" y="2073980"/>
                  </a:cubicBezTo>
                  <a:cubicBezTo>
                    <a:pt x="1517829" y="2085463"/>
                    <a:pt x="1515225" y="2096588"/>
                    <a:pt x="1512099" y="2107356"/>
                  </a:cubicBezTo>
                  <a:cubicBezTo>
                    <a:pt x="1508974" y="2118123"/>
                    <a:pt x="1505327" y="2128533"/>
                    <a:pt x="1501160" y="2138586"/>
                  </a:cubicBezTo>
                  <a:cubicBezTo>
                    <a:pt x="1496992" y="2148637"/>
                    <a:pt x="1492303" y="2158332"/>
                    <a:pt x="1487093" y="2167669"/>
                  </a:cubicBezTo>
                  <a:cubicBezTo>
                    <a:pt x="1481883" y="2177007"/>
                    <a:pt x="1476153" y="2185986"/>
                    <a:pt x="1469901" y="2194608"/>
                  </a:cubicBezTo>
                  <a:cubicBezTo>
                    <a:pt x="1463648" y="2203231"/>
                    <a:pt x="1456875" y="2211495"/>
                    <a:pt x="1449581" y="2219402"/>
                  </a:cubicBezTo>
                  <a:cubicBezTo>
                    <a:pt x="1442286" y="2227310"/>
                    <a:pt x="1434471" y="2234859"/>
                    <a:pt x="1426134" y="2242052"/>
                  </a:cubicBezTo>
                  <a:cubicBezTo>
                    <a:pt x="1417797" y="2249080"/>
                    <a:pt x="1409010" y="2255670"/>
                    <a:pt x="1399773" y="2261820"/>
                  </a:cubicBezTo>
                  <a:cubicBezTo>
                    <a:pt x="1390537" y="2267971"/>
                    <a:pt x="1380850" y="2273682"/>
                    <a:pt x="1370714" y="2278954"/>
                  </a:cubicBezTo>
                  <a:cubicBezTo>
                    <a:pt x="1360578" y="2284225"/>
                    <a:pt x="1349992" y="2289057"/>
                    <a:pt x="1338958" y="2293450"/>
                  </a:cubicBezTo>
                  <a:cubicBezTo>
                    <a:pt x="1327922" y="2297843"/>
                    <a:pt x="1316437" y="2301797"/>
                    <a:pt x="1304503" y="2305312"/>
                  </a:cubicBezTo>
                  <a:cubicBezTo>
                    <a:pt x="1292568" y="2308826"/>
                    <a:pt x="1280184" y="2311901"/>
                    <a:pt x="1267351" y="2314537"/>
                  </a:cubicBezTo>
                  <a:cubicBezTo>
                    <a:pt x="1254518" y="2317173"/>
                    <a:pt x="1241234" y="2319369"/>
                    <a:pt x="1227502" y="2321127"/>
                  </a:cubicBezTo>
                  <a:cubicBezTo>
                    <a:pt x="1213770" y="2322884"/>
                    <a:pt x="1199588" y="2324203"/>
                    <a:pt x="1184957" y="2325080"/>
                  </a:cubicBezTo>
                  <a:cubicBezTo>
                    <a:pt x="1170326" y="2325958"/>
                    <a:pt x="1155245" y="2326399"/>
                    <a:pt x="1139716" y="2326399"/>
                  </a:cubicBezTo>
                  <a:lnTo>
                    <a:pt x="1083319" y="2326399"/>
                  </a:lnTo>
                  <a:lnTo>
                    <a:pt x="1026923" y="2326399"/>
                  </a:lnTo>
                  <a:lnTo>
                    <a:pt x="970527" y="2326399"/>
                  </a:lnTo>
                  <a:lnTo>
                    <a:pt x="914130" y="2326399"/>
                  </a:lnTo>
                  <a:lnTo>
                    <a:pt x="857734" y="2326399"/>
                  </a:lnTo>
                  <a:lnTo>
                    <a:pt x="801338" y="2326399"/>
                  </a:lnTo>
                  <a:lnTo>
                    <a:pt x="744942" y="2326399"/>
                  </a:lnTo>
                  <a:lnTo>
                    <a:pt x="688545" y="2326399"/>
                  </a:lnTo>
                  <a:lnTo>
                    <a:pt x="688545" y="2240827"/>
                  </a:lnTo>
                  <a:lnTo>
                    <a:pt x="688545" y="2155255"/>
                  </a:lnTo>
                  <a:lnTo>
                    <a:pt x="688545" y="2069683"/>
                  </a:lnTo>
                  <a:lnTo>
                    <a:pt x="688545" y="1984111"/>
                  </a:lnTo>
                  <a:lnTo>
                    <a:pt x="688545" y="1898539"/>
                  </a:lnTo>
                  <a:lnTo>
                    <a:pt x="688545" y="1812967"/>
                  </a:lnTo>
                  <a:lnTo>
                    <a:pt x="688545" y="1727394"/>
                  </a:lnTo>
                  <a:close/>
                </a:path>
              </a:pathLst>
            </a:custGeom>
            <a:gradFill flip="none" rotWithShape="1">
              <a:gsLst>
                <a:gs pos="0">
                  <a:schemeClr val="accent4"/>
                </a:gs>
                <a:gs pos="100000">
                  <a:schemeClr val="accent6"/>
                </a:gs>
              </a:gsLst>
              <a:lin ang="5400000" scaled="1"/>
              <a:tileRect/>
            </a:gradFill>
            <a:ln w="1905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3F9E8F2-17D1-4768-B433-BC3C3D302CF9}"/>
                </a:ext>
              </a:extLst>
            </p:cNvPr>
            <p:cNvSpPr/>
            <p:nvPr/>
          </p:nvSpPr>
          <p:spPr>
            <a:xfrm>
              <a:off x="1462704" y="5673080"/>
              <a:ext cx="1003403" cy="392516"/>
            </a:xfrm>
            <a:custGeom>
              <a:avLst/>
              <a:gdLst>
                <a:gd name="connsiteX0" fmla="*/ 304496 w 1003403"/>
                <a:gd name="connsiteY0" fmla="*/ 253490 h 392516"/>
                <a:gd name="connsiteX1" fmla="*/ 286317 w 1003403"/>
                <a:gd name="connsiteY1" fmla="*/ 273111 h 392516"/>
                <a:gd name="connsiteX2" fmla="*/ 279024 w 1003403"/>
                <a:gd name="connsiteY2" fmla="*/ 281887 h 392516"/>
                <a:gd name="connsiteX3" fmla="*/ 281526 w 1003403"/>
                <a:gd name="connsiteY3" fmla="*/ 282927 h 392516"/>
                <a:gd name="connsiteX4" fmla="*/ 284720 w 1003403"/>
                <a:gd name="connsiteY4" fmla="*/ 286519 h 392516"/>
                <a:gd name="connsiteX5" fmla="*/ 287116 w 1003403"/>
                <a:gd name="connsiteY5" fmla="*/ 291310 h 392516"/>
                <a:gd name="connsiteX6" fmla="*/ 287116 w 1003403"/>
                <a:gd name="connsiteY6" fmla="*/ 295701 h 392516"/>
                <a:gd name="connsiteX7" fmla="*/ 283922 w 1003403"/>
                <a:gd name="connsiteY7" fmla="*/ 298097 h 392516"/>
                <a:gd name="connsiteX8" fmla="*/ 269194 w 1003403"/>
                <a:gd name="connsiteY8" fmla="*/ 293745 h 392516"/>
                <a:gd name="connsiteX9" fmla="*/ 254864 w 1003403"/>
                <a:gd name="connsiteY9" fmla="*/ 315239 h 392516"/>
                <a:gd name="connsiteX10" fmla="*/ 243898 w 1003403"/>
                <a:gd name="connsiteY10" fmla="*/ 339477 h 392516"/>
                <a:gd name="connsiteX11" fmla="*/ 240436 w 1003403"/>
                <a:gd name="connsiteY11" fmla="*/ 355347 h 392516"/>
                <a:gd name="connsiteX12" fmla="*/ 241302 w 1003403"/>
                <a:gd name="connsiteY12" fmla="*/ 371217 h 392516"/>
                <a:gd name="connsiteX13" fmla="*/ 252844 w 1003403"/>
                <a:gd name="connsiteY13" fmla="*/ 361118 h 392516"/>
                <a:gd name="connsiteX14" fmla="*/ 263521 w 1003403"/>
                <a:gd name="connsiteY14" fmla="*/ 345248 h 392516"/>
                <a:gd name="connsiteX15" fmla="*/ 272755 w 1003403"/>
                <a:gd name="connsiteY15" fmla="*/ 328224 h 392516"/>
                <a:gd name="connsiteX16" fmla="*/ 279392 w 1003403"/>
                <a:gd name="connsiteY16" fmla="*/ 314951 h 392516"/>
                <a:gd name="connsiteX17" fmla="*/ 285451 w 1003403"/>
                <a:gd name="connsiteY17" fmla="*/ 301966 h 392516"/>
                <a:gd name="connsiteX18" fmla="*/ 293820 w 1003403"/>
                <a:gd name="connsiteY18" fmla="*/ 283499 h 392516"/>
                <a:gd name="connsiteX19" fmla="*/ 301322 w 1003403"/>
                <a:gd name="connsiteY19" fmla="*/ 265321 h 392516"/>
                <a:gd name="connsiteX20" fmla="*/ 304496 w 1003403"/>
                <a:gd name="connsiteY20" fmla="*/ 253490 h 392516"/>
                <a:gd name="connsiteX21" fmla="*/ 916531 w 1003403"/>
                <a:gd name="connsiteY21" fmla="*/ 250893 h 392516"/>
                <a:gd name="connsiteX22" fmla="*/ 900083 w 1003403"/>
                <a:gd name="connsiteY22" fmla="*/ 270225 h 392516"/>
                <a:gd name="connsiteX23" fmla="*/ 882481 w 1003403"/>
                <a:gd name="connsiteY23" fmla="*/ 294174 h 392516"/>
                <a:gd name="connsiteX24" fmla="*/ 866321 w 1003403"/>
                <a:gd name="connsiteY24" fmla="*/ 319855 h 392516"/>
                <a:gd name="connsiteX25" fmla="*/ 853625 w 1003403"/>
                <a:gd name="connsiteY25" fmla="*/ 344093 h 392516"/>
                <a:gd name="connsiteX26" fmla="*/ 846988 w 1003403"/>
                <a:gd name="connsiteY26" fmla="*/ 363714 h 392516"/>
                <a:gd name="connsiteX27" fmla="*/ 848719 w 1003403"/>
                <a:gd name="connsiteY27" fmla="*/ 375833 h 392516"/>
                <a:gd name="connsiteX28" fmla="*/ 857953 w 1003403"/>
                <a:gd name="connsiteY28" fmla="*/ 369485 h 392516"/>
                <a:gd name="connsiteX29" fmla="*/ 871516 w 1003403"/>
                <a:gd name="connsiteY29" fmla="*/ 349864 h 392516"/>
                <a:gd name="connsiteX30" fmla="*/ 886809 w 1003403"/>
                <a:gd name="connsiteY30" fmla="*/ 322452 h 392516"/>
                <a:gd name="connsiteX31" fmla="*/ 900949 w 1003403"/>
                <a:gd name="connsiteY31" fmla="*/ 293020 h 392516"/>
                <a:gd name="connsiteX32" fmla="*/ 911914 w 1003403"/>
                <a:gd name="connsiteY32" fmla="*/ 267340 h 392516"/>
                <a:gd name="connsiteX33" fmla="*/ 916531 w 1003403"/>
                <a:gd name="connsiteY33" fmla="*/ 250893 h 392516"/>
                <a:gd name="connsiteX34" fmla="*/ 584688 w 1003403"/>
                <a:gd name="connsiteY34" fmla="*/ 177599 h 392516"/>
                <a:gd name="connsiteX35" fmla="*/ 571414 w 1003403"/>
                <a:gd name="connsiteY35" fmla="*/ 184813 h 392516"/>
                <a:gd name="connsiteX36" fmla="*/ 561026 w 1003403"/>
                <a:gd name="connsiteY36" fmla="*/ 196355 h 392516"/>
                <a:gd name="connsiteX37" fmla="*/ 556986 w 1003403"/>
                <a:gd name="connsiteY37" fmla="*/ 207897 h 392516"/>
                <a:gd name="connsiteX38" fmla="*/ 556985 w 1003403"/>
                <a:gd name="connsiteY38" fmla="*/ 207899 h 392516"/>
                <a:gd name="connsiteX39" fmla="*/ 557563 w 1003403"/>
                <a:gd name="connsiteY39" fmla="*/ 208764 h 392516"/>
                <a:gd name="connsiteX40" fmla="*/ 577185 w 1003403"/>
                <a:gd name="connsiteY40" fmla="*/ 193471 h 392516"/>
                <a:gd name="connsiteX41" fmla="*/ 597962 w 1003403"/>
                <a:gd name="connsiteY41" fmla="*/ 178178 h 392516"/>
                <a:gd name="connsiteX42" fmla="*/ 584688 w 1003403"/>
                <a:gd name="connsiteY42" fmla="*/ 177599 h 392516"/>
                <a:gd name="connsiteX43" fmla="*/ 406358 w 1003403"/>
                <a:gd name="connsiteY43" fmla="*/ 164328 h 392516"/>
                <a:gd name="connsiteX44" fmla="*/ 393950 w 1003403"/>
                <a:gd name="connsiteY44" fmla="*/ 171831 h 392516"/>
                <a:gd name="connsiteX45" fmla="*/ 387601 w 1003403"/>
                <a:gd name="connsiteY45" fmla="*/ 185392 h 392516"/>
                <a:gd name="connsiteX46" fmla="*/ 398855 w 1003403"/>
                <a:gd name="connsiteY46" fmla="*/ 176159 h 392516"/>
                <a:gd name="connsiteX47" fmla="*/ 406358 w 1003403"/>
                <a:gd name="connsiteY47" fmla="*/ 164328 h 392516"/>
                <a:gd name="connsiteX48" fmla="*/ 212157 w 1003403"/>
                <a:gd name="connsiteY48" fmla="*/ 164328 h 392516"/>
                <a:gd name="connsiteX49" fmla="*/ 199749 w 1003403"/>
                <a:gd name="connsiteY49" fmla="*/ 171831 h 392516"/>
                <a:gd name="connsiteX50" fmla="*/ 193401 w 1003403"/>
                <a:gd name="connsiteY50" fmla="*/ 185392 h 392516"/>
                <a:gd name="connsiteX51" fmla="*/ 204655 w 1003403"/>
                <a:gd name="connsiteY51" fmla="*/ 176159 h 392516"/>
                <a:gd name="connsiteX52" fmla="*/ 212157 w 1003403"/>
                <a:gd name="connsiteY52" fmla="*/ 164328 h 392516"/>
                <a:gd name="connsiteX53" fmla="*/ 937885 w 1003403"/>
                <a:gd name="connsiteY53" fmla="*/ 158846 h 392516"/>
                <a:gd name="connsiteX54" fmla="*/ 942502 w 1003403"/>
                <a:gd name="connsiteY54" fmla="*/ 159999 h 392516"/>
                <a:gd name="connsiteX55" fmla="*/ 946831 w 1003403"/>
                <a:gd name="connsiteY55" fmla="*/ 163173 h 392516"/>
                <a:gd name="connsiteX56" fmla="*/ 949428 w 1003403"/>
                <a:gd name="connsiteY56" fmla="*/ 167213 h 392516"/>
                <a:gd name="connsiteX57" fmla="*/ 951159 w 1003403"/>
                <a:gd name="connsiteY57" fmla="*/ 189143 h 392516"/>
                <a:gd name="connsiteX58" fmla="*/ 947985 w 1003403"/>
                <a:gd name="connsiteY58" fmla="*/ 211072 h 392516"/>
                <a:gd name="connsiteX59" fmla="*/ 968761 w 1003403"/>
                <a:gd name="connsiteY59" fmla="*/ 196068 h 392516"/>
                <a:gd name="connsiteX60" fmla="*/ 990981 w 1003403"/>
                <a:gd name="connsiteY60" fmla="*/ 184237 h 392516"/>
                <a:gd name="connsiteX61" fmla="*/ 995309 w 1003403"/>
                <a:gd name="connsiteY61" fmla="*/ 183084 h 392516"/>
                <a:gd name="connsiteX62" fmla="*/ 1001080 w 1003403"/>
                <a:gd name="connsiteY62" fmla="*/ 182795 h 392516"/>
                <a:gd name="connsiteX63" fmla="*/ 1003389 w 1003403"/>
                <a:gd name="connsiteY63" fmla="*/ 184815 h 392516"/>
                <a:gd name="connsiteX64" fmla="*/ 998195 w 1003403"/>
                <a:gd name="connsiteY64" fmla="*/ 189720 h 392516"/>
                <a:gd name="connsiteX65" fmla="*/ 971358 w 1003403"/>
                <a:gd name="connsiteY65" fmla="*/ 208764 h 392516"/>
                <a:gd name="connsiteX66" fmla="*/ 945965 w 1003403"/>
                <a:gd name="connsiteY66" fmla="*/ 228963 h 392516"/>
                <a:gd name="connsiteX67" fmla="*/ 943368 w 1003403"/>
                <a:gd name="connsiteY67" fmla="*/ 233580 h 392516"/>
                <a:gd name="connsiteX68" fmla="*/ 935288 w 1003403"/>
                <a:gd name="connsiteY68" fmla="*/ 269359 h 392516"/>
                <a:gd name="connsiteX69" fmla="*/ 921149 w 1003403"/>
                <a:gd name="connsiteY69" fmla="*/ 308890 h 392516"/>
                <a:gd name="connsiteX70" fmla="*/ 902681 w 1003403"/>
                <a:gd name="connsiteY70" fmla="*/ 346690 h 392516"/>
                <a:gd name="connsiteX71" fmla="*/ 881327 w 1003403"/>
                <a:gd name="connsiteY71" fmla="*/ 377853 h 392516"/>
                <a:gd name="connsiteX72" fmla="*/ 866033 w 1003403"/>
                <a:gd name="connsiteY72" fmla="*/ 389395 h 392516"/>
                <a:gd name="connsiteX73" fmla="*/ 851317 w 1003403"/>
                <a:gd name="connsiteY73" fmla="*/ 391126 h 392516"/>
                <a:gd name="connsiteX74" fmla="*/ 840063 w 1003403"/>
                <a:gd name="connsiteY74" fmla="*/ 382470 h 392516"/>
                <a:gd name="connsiteX75" fmla="*/ 835157 w 1003403"/>
                <a:gd name="connsiteY75" fmla="*/ 364003 h 392516"/>
                <a:gd name="connsiteX76" fmla="*/ 847277 w 1003403"/>
                <a:gd name="connsiteY76" fmla="*/ 329088 h 392516"/>
                <a:gd name="connsiteX77" fmla="*/ 867476 w 1003403"/>
                <a:gd name="connsiteY77" fmla="*/ 295906 h 392516"/>
                <a:gd name="connsiteX78" fmla="*/ 893158 w 1003403"/>
                <a:gd name="connsiteY78" fmla="*/ 263300 h 392516"/>
                <a:gd name="connsiteX79" fmla="*/ 922880 w 1003403"/>
                <a:gd name="connsiteY79" fmla="*/ 230405 h 392516"/>
                <a:gd name="connsiteX80" fmla="*/ 926631 w 1003403"/>
                <a:gd name="connsiteY80" fmla="*/ 223769 h 392516"/>
                <a:gd name="connsiteX81" fmla="*/ 929517 w 1003403"/>
                <a:gd name="connsiteY81" fmla="*/ 212227 h 392516"/>
                <a:gd name="connsiteX82" fmla="*/ 930960 w 1003403"/>
                <a:gd name="connsiteY82" fmla="*/ 200974 h 392516"/>
                <a:gd name="connsiteX83" fmla="*/ 930960 w 1003403"/>
                <a:gd name="connsiteY83" fmla="*/ 194337 h 392516"/>
                <a:gd name="connsiteX84" fmla="*/ 924612 w 1003403"/>
                <a:gd name="connsiteY84" fmla="*/ 206745 h 392516"/>
                <a:gd name="connsiteX85" fmla="*/ 917397 w 1003403"/>
                <a:gd name="connsiteY85" fmla="*/ 220307 h 392516"/>
                <a:gd name="connsiteX86" fmla="*/ 909895 w 1003403"/>
                <a:gd name="connsiteY86" fmla="*/ 231560 h 392516"/>
                <a:gd name="connsiteX87" fmla="*/ 902681 w 1003403"/>
                <a:gd name="connsiteY87" fmla="*/ 236465 h 392516"/>
                <a:gd name="connsiteX88" fmla="*/ 902680 w 1003403"/>
                <a:gd name="connsiteY88" fmla="*/ 236465 h 392516"/>
                <a:gd name="connsiteX89" fmla="*/ 888541 w 1003403"/>
                <a:gd name="connsiteY89" fmla="*/ 234156 h 392516"/>
                <a:gd name="connsiteX90" fmla="*/ 880749 w 1003403"/>
                <a:gd name="connsiteY90" fmla="*/ 222902 h 392516"/>
                <a:gd name="connsiteX91" fmla="*/ 879595 w 1003403"/>
                <a:gd name="connsiteY91" fmla="*/ 208475 h 392516"/>
                <a:gd name="connsiteX92" fmla="*/ 880461 w 1003403"/>
                <a:gd name="connsiteY92" fmla="*/ 192316 h 392516"/>
                <a:gd name="connsiteX93" fmla="*/ 882769 w 1003403"/>
                <a:gd name="connsiteY93" fmla="*/ 176158 h 392516"/>
                <a:gd name="connsiteX94" fmla="*/ 886232 w 1003403"/>
                <a:gd name="connsiteY94" fmla="*/ 162308 h 392516"/>
                <a:gd name="connsiteX95" fmla="*/ 890561 w 1003403"/>
                <a:gd name="connsiteY95" fmla="*/ 159712 h 392516"/>
                <a:gd name="connsiteX96" fmla="*/ 896909 w 1003403"/>
                <a:gd name="connsiteY96" fmla="*/ 161154 h 392516"/>
                <a:gd name="connsiteX97" fmla="*/ 902680 w 1003403"/>
                <a:gd name="connsiteY97" fmla="*/ 164328 h 392516"/>
                <a:gd name="connsiteX98" fmla="*/ 905854 w 1003403"/>
                <a:gd name="connsiteY98" fmla="*/ 168368 h 392516"/>
                <a:gd name="connsiteX99" fmla="*/ 904123 w 1003403"/>
                <a:gd name="connsiteY99" fmla="*/ 180487 h 392516"/>
                <a:gd name="connsiteX100" fmla="*/ 898929 w 1003403"/>
                <a:gd name="connsiteY100" fmla="*/ 197511 h 392516"/>
                <a:gd name="connsiteX101" fmla="*/ 894312 w 1003403"/>
                <a:gd name="connsiteY101" fmla="*/ 214247 h 392516"/>
                <a:gd name="connsiteX102" fmla="*/ 894890 w 1003403"/>
                <a:gd name="connsiteY102" fmla="*/ 223769 h 392516"/>
                <a:gd name="connsiteX103" fmla="*/ 900084 w 1003403"/>
                <a:gd name="connsiteY103" fmla="*/ 222902 h 392516"/>
                <a:gd name="connsiteX104" fmla="*/ 907298 w 1003403"/>
                <a:gd name="connsiteY104" fmla="*/ 213957 h 392516"/>
                <a:gd name="connsiteX105" fmla="*/ 915089 w 1003403"/>
                <a:gd name="connsiteY105" fmla="*/ 200107 h 392516"/>
                <a:gd name="connsiteX106" fmla="*/ 922880 w 1003403"/>
                <a:gd name="connsiteY106" fmla="*/ 184237 h 392516"/>
                <a:gd name="connsiteX107" fmla="*/ 930094 w 1003403"/>
                <a:gd name="connsiteY107" fmla="*/ 169809 h 392516"/>
                <a:gd name="connsiteX108" fmla="*/ 935288 w 1003403"/>
                <a:gd name="connsiteY108" fmla="*/ 159710 h 392516"/>
                <a:gd name="connsiteX109" fmla="*/ 937885 w 1003403"/>
                <a:gd name="connsiteY109" fmla="*/ 158846 h 392516"/>
                <a:gd name="connsiteX110" fmla="*/ 686550 w 1003403"/>
                <a:gd name="connsiteY110" fmla="*/ 63914 h 392516"/>
                <a:gd name="connsiteX111" fmla="*/ 654231 w 1003403"/>
                <a:gd name="connsiteY111" fmla="*/ 121335 h 392516"/>
                <a:gd name="connsiteX112" fmla="*/ 629415 w 1003403"/>
                <a:gd name="connsiteY112" fmla="*/ 182219 h 392516"/>
                <a:gd name="connsiteX113" fmla="*/ 644997 w 1003403"/>
                <a:gd name="connsiteY113" fmla="*/ 154518 h 392516"/>
                <a:gd name="connsiteX114" fmla="*/ 662888 w 1003403"/>
                <a:gd name="connsiteY114" fmla="*/ 122778 h 392516"/>
                <a:gd name="connsiteX115" fmla="*/ 678181 w 1003403"/>
                <a:gd name="connsiteY115" fmla="*/ 91037 h 392516"/>
                <a:gd name="connsiteX116" fmla="*/ 686550 w 1003403"/>
                <a:gd name="connsiteY116" fmla="*/ 63914 h 392516"/>
                <a:gd name="connsiteX117" fmla="*/ 174747 w 1003403"/>
                <a:gd name="connsiteY117" fmla="*/ 57 h 392516"/>
                <a:gd name="connsiteX118" fmla="*/ 180907 w 1003403"/>
                <a:gd name="connsiteY118" fmla="*/ 15020 h 392516"/>
                <a:gd name="connsiteX119" fmla="*/ 188094 w 1003403"/>
                <a:gd name="connsiteY119" fmla="*/ 28595 h 392516"/>
                <a:gd name="connsiteX120" fmla="*/ 189292 w 1003403"/>
                <a:gd name="connsiteY120" fmla="*/ 43367 h 392516"/>
                <a:gd name="connsiteX121" fmla="*/ 187695 w 1003403"/>
                <a:gd name="connsiteY121" fmla="*/ 46163 h 392516"/>
                <a:gd name="connsiteX122" fmla="*/ 186098 w 1003403"/>
                <a:gd name="connsiteY122" fmla="*/ 48558 h 392516"/>
                <a:gd name="connsiteX123" fmla="*/ 158547 w 1003403"/>
                <a:gd name="connsiteY123" fmla="*/ 97668 h 392516"/>
                <a:gd name="connsiteX124" fmla="*/ 127462 w 1003403"/>
                <a:gd name="connsiteY124" fmla="*/ 149575 h 392516"/>
                <a:gd name="connsiteX125" fmla="*/ 99855 w 1003403"/>
                <a:gd name="connsiteY125" fmla="*/ 212712 h 392516"/>
                <a:gd name="connsiteX126" fmla="*/ 80288 w 1003403"/>
                <a:gd name="connsiteY126" fmla="*/ 269350 h 392516"/>
                <a:gd name="connsiteX127" fmla="*/ 79090 w 1003403"/>
                <a:gd name="connsiteY127" fmla="*/ 275739 h 392516"/>
                <a:gd name="connsiteX128" fmla="*/ 129400 w 1003403"/>
                <a:gd name="connsiteY128" fmla="*/ 266556 h 392516"/>
                <a:gd name="connsiteX129" fmla="*/ 183702 w 1003403"/>
                <a:gd name="connsiteY129" fmla="*/ 260567 h 392516"/>
                <a:gd name="connsiteX130" fmla="*/ 236407 w 1003403"/>
                <a:gd name="connsiteY130" fmla="*/ 264162 h 392516"/>
                <a:gd name="connsiteX131" fmla="*/ 266495 w 1003403"/>
                <a:gd name="connsiteY131" fmla="*/ 276676 h 392516"/>
                <a:gd name="connsiteX132" fmla="*/ 269292 w 1003403"/>
                <a:gd name="connsiteY132" fmla="*/ 272826 h 392516"/>
                <a:gd name="connsiteX133" fmla="*/ 292377 w 1003403"/>
                <a:gd name="connsiteY133" fmla="*/ 248011 h 392516"/>
                <a:gd name="connsiteX134" fmla="*/ 317193 w 1003403"/>
                <a:gd name="connsiteY134" fmla="*/ 225504 h 392516"/>
                <a:gd name="connsiteX135" fmla="*/ 319213 w 1003403"/>
                <a:gd name="connsiteY135" fmla="*/ 220598 h 392516"/>
                <a:gd name="connsiteX136" fmla="*/ 320656 w 1003403"/>
                <a:gd name="connsiteY136" fmla="*/ 213096 h 392516"/>
                <a:gd name="connsiteX137" fmla="*/ 320656 w 1003403"/>
                <a:gd name="connsiteY137" fmla="*/ 207325 h 392516"/>
                <a:gd name="connsiteX138" fmla="*/ 317770 w 1003403"/>
                <a:gd name="connsiteY138" fmla="*/ 207325 h 392516"/>
                <a:gd name="connsiteX139" fmla="*/ 305362 w 1003403"/>
                <a:gd name="connsiteY139" fmla="*/ 216559 h 392516"/>
                <a:gd name="connsiteX140" fmla="*/ 292088 w 1003403"/>
                <a:gd name="connsiteY140" fmla="*/ 224638 h 392516"/>
                <a:gd name="connsiteX141" fmla="*/ 277949 w 1003403"/>
                <a:gd name="connsiteY141" fmla="*/ 230121 h 392516"/>
                <a:gd name="connsiteX142" fmla="*/ 263521 w 1003403"/>
                <a:gd name="connsiteY142" fmla="*/ 231274 h 392516"/>
                <a:gd name="connsiteX143" fmla="*/ 253132 w 1003403"/>
                <a:gd name="connsiteY143" fmla="*/ 226657 h 392516"/>
                <a:gd name="connsiteX144" fmla="*/ 247938 w 1003403"/>
                <a:gd name="connsiteY144" fmla="*/ 218289 h 392516"/>
                <a:gd name="connsiteX145" fmla="*/ 246307 w 1003403"/>
                <a:gd name="connsiteY145" fmla="*/ 208502 h 392516"/>
                <a:gd name="connsiteX146" fmla="*/ 236685 w 1003403"/>
                <a:gd name="connsiteY146" fmla="*/ 218864 h 392516"/>
                <a:gd name="connsiteX147" fmla="*/ 224277 w 1003403"/>
                <a:gd name="connsiteY147" fmla="*/ 230694 h 392516"/>
                <a:gd name="connsiteX148" fmla="*/ 210715 w 1003403"/>
                <a:gd name="connsiteY148" fmla="*/ 239928 h 392516"/>
                <a:gd name="connsiteX149" fmla="*/ 196287 w 1003403"/>
                <a:gd name="connsiteY149" fmla="*/ 244833 h 392516"/>
                <a:gd name="connsiteX150" fmla="*/ 174356 w 1003403"/>
                <a:gd name="connsiteY150" fmla="*/ 239351 h 392516"/>
                <a:gd name="connsiteX151" fmla="*/ 165988 w 1003403"/>
                <a:gd name="connsiteY151" fmla="*/ 218575 h 392516"/>
                <a:gd name="connsiteX152" fmla="*/ 165987 w 1003403"/>
                <a:gd name="connsiteY152" fmla="*/ 218576 h 392516"/>
                <a:gd name="connsiteX153" fmla="*/ 168296 w 1003403"/>
                <a:gd name="connsiteY153" fmla="*/ 195780 h 392516"/>
                <a:gd name="connsiteX154" fmla="*/ 176953 w 1003403"/>
                <a:gd name="connsiteY154" fmla="*/ 174139 h 392516"/>
                <a:gd name="connsiteX155" fmla="*/ 191381 w 1003403"/>
                <a:gd name="connsiteY155" fmla="*/ 157691 h 392516"/>
                <a:gd name="connsiteX156" fmla="*/ 212157 w 1003403"/>
                <a:gd name="connsiteY156" fmla="*/ 151055 h 392516"/>
                <a:gd name="connsiteX157" fmla="*/ 221391 w 1003403"/>
                <a:gd name="connsiteY157" fmla="*/ 157114 h 392516"/>
                <a:gd name="connsiteX158" fmla="*/ 223411 w 1003403"/>
                <a:gd name="connsiteY158" fmla="*/ 168368 h 392516"/>
                <a:gd name="connsiteX159" fmla="*/ 219948 w 1003403"/>
                <a:gd name="connsiteY159" fmla="*/ 179333 h 392516"/>
                <a:gd name="connsiteX160" fmla="*/ 212734 w 1003403"/>
                <a:gd name="connsiteY160" fmla="*/ 188567 h 392516"/>
                <a:gd name="connsiteX161" fmla="*/ 205520 w 1003403"/>
                <a:gd name="connsiteY161" fmla="*/ 194626 h 392516"/>
                <a:gd name="connsiteX162" fmla="*/ 196575 w 1003403"/>
                <a:gd name="connsiteY162" fmla="*/ 202417 h 392516"/>
                <a:gd name="connsiteX163" fmla="*/ 189072 w 1003403"/>
                <a:gd name="connsiteY163" fmla="*/ 210785 h 392516"/>
                <a:gd name="connsiteX164" fmla="*/ 185898 w 1003403"/>
                <a:gd name="connsiteY164" fmla="*/ 217710 h 392516"/>
                <a:gd name="connsiteX165" fmla="*/ 188207 w 1003403"/>
                <a:gd name="connsiteY165" fmla="*/ 227521 h 392516"/>
                <a:gd name="connsiteX166" fmla="*/ 196287 w 1003403"/>
                <a:gd name="connsiteY166" fmla="*/ 229252 h 392516"/>
                <a:gd name="connsiteX167" fmla="*/ 206675 w 1003403"/>
                <a:gd name="connsiteY167" fmla="*/ 226366 h 392516"/>
                <a:gd name="connsiteX168" fmla="*/ 215043 w 1003403"/>
                <a:gd name="connsiteY168" fmla="*/ 222327 h 392516"/>
                <a:gd name="connsiteX169" fmla="*/ 223411 w 1003403"/>
                <a:gd name="connsiteY169" fmla="*/ 215979 h 392516"/>
                <a:gd name="connsiteX170" fmla="*/ 232645 w 1003403"/>
                <a:gd name="connsiteY170" fmla="*/ 207611 h 392516"/>
                <a:gd name="connsiteX171" fmla="*/ 241591 w 1003403"/>
                <a:gd name="connsiteY171" fmla="*/ 199243 h 392516"/>
                <a:gd name="connsiteX172" fmla="*/ 248805 w 1003403"/>
                <a:gd name="connsiteY172" fmla="*/ 192606 h 392516"/>
                <a:gd name="connsiteX173" fmla="*/ 250575 w 1003403"/>
                <a:gd name="connsiteY173" fmla="*/ 190710 h 392516"/>
                <a:gd name="connsiteX174" fmla="*/ 256595 w 1003403"/>
                <a:gd name="connsiteY174" fmla="*/ 177893 h 392516"/>
                <a:gd name="connsiteX175" fmla="*/ 273620 w 1003403"/>
                <a:gd name="connsiteY175" fmla="*/ 166351 h 392516"/>
                <a:gd name="connsiteX176" fmla="*/ 305362 w 1003403"/>
                <a:gd name="connsiteY176" fmla="*/ 167504 h 392516"/>
                <a:gd name="connsiteX177" fmla="*/ 310845 w 1003403"/>
                <a:gd name="connsiteY177" fmla="*/ 170389 h 392516"/>
                <a:gd name="connsiteX178" fmla="*/ 314308 w 1003403"/>
                <a:gd name="connsiteY178" fmla="*/ 174717 h 392516"/>
                <a:gd name="connsiteX179" fmla="*/ 309691 w 1003403"/>
                <a:gd name="connsiteY179" fmla="*/ 180200 h 392516"/>
                <a:gd name="connsiteX180" fmla="*/ 303054 w 1003403"/>
                <a:gd name="connsiteY180" fmla="*/ 179335 h 392516"/>
                <a:gd name="connsiteX181" fmla="*/ 296994 w 1003403"/>
                <a:gd name="connsiteY181" fmla="*/ 179046 h 392516"/>
                <a:gd name="connsiteX182" fmla="*/ 281700 w 1003403"/>
                <a:gd name="connsiteY182" fmla="*/ 183663 h 392516"/>
                <a:gd name="connsiteX183" fmla="*/ 271889 w 1003403"/>
                <a:gd name="connsiteY183" fmla="*/ 194051 h 392516"/>
                <a:gd name="connsiteX184" fmla="*/ 267272 w 1003403"/>
                <a:gd name="connsiteY184" fmla="*/ 206170 h 392516"/>
                <a:gd name="connsiteX185" fmla="*/ 267272 w 1003403"/>
                <a:gd name="connsiteY185" fmla="*/ 215690 h 392516"/>
                <a:gd name="connsiteX186" fmla="*/ 273620 w 1003403"/>
                <a:gd name="connsiteY186" fmla="*/ 214826 h 392516"/>
                <a:gd name="connsiteX187" fmla="*/ 284008 w 1003403"/>
                <a:gd name="connsiteY187" fmla="*/ 207612 h 392516"/>
                <a:gd name="connsiteX188" fmla="*/ 295840 w 1003403"/>
                <a:gd name="connsiteY188" fmla="*/ 198667 h 392516"/>
                <a:gd name="connsiteX189" fmla="*/ 306228 w 1003403"/>
                <a:gd name="connsiteY189" fmla="*/ 191165 h 392516"/>
                <a:gd name="connsiteX190" fmla="*/ 311710 w 1003403"/>
                <a:gd name="connsiteY190" fmla="*/ 188280 h 392516"/>
                <a:gd name="connsiteX191" fmla="*/ 319790 w 1003403"/>
                <a:gd name="connsiteY191" fmla="*/ 185684 h 392516"/>
                <a:gd name="connsiteX192" fmla="*/ 327581 w 1003403"/>
                <a:gd name="connsiteY192" fmla="*/ 185395 h 392516"/>
                <a:gd name="connsiteX193" fmla="*/ 331621 w 1003403"/>
                <a:gd name="connsiteY193" fmla="*/ 189435 h 392516"/>
                <a:gd name="connsiteX194" fmla="*/ 332198 w 1003403"/>
                <a:gd name="connsiteY194" fmla="*/ 199822 h 392516"/>
                <a:gd name="connsiteX195" fmla="*/ 333064 w 1003403"/>
                <a:gd name="connsiteY195" fmla="*/ 210787 h 392516"/>
                <a:gd name="connsiteX196" fmla="*/ 333064 w 1003403"/>
                <a:gd name="connsiteY196" fmla="*/ 213673 h 392516"/>
                <a:gd name="connsiteX197" fmla="*/ 344895 w 1003403"/>
                <a:gd name="connsiteY197" fmla="*/ 205594 h 392516"/>
                <a:gd name="connsiteX198" fmla="*/ 357015 w 1003403"/>
                <a:gd name="connsiteY198" fmla="*/ 198091 h 392516"/>
                <a:gd name="connsiteX199" fmla="*/ 362912 w 1003403"/>
                <a:gd name="connsiteY199" fmla="*/ 194741 h 392516"/>
                <a:gd name="connsiteX200" fmla="*/ 371153 w 1003403"/>
                <a:gd name="connsiteY200" fmla="*/ 174139 h 392516"/>
                <a:gd name="connsiteX201" fmla="*/ 385581 w 1003403"/>
                <a:gd name="connsiteY201" fmla="*/ 157691 h 392516"/>
                <a:gd name="connsiteX202" fmla="*/ 406358 w 1003403"/>
                <a:gd name="connsiteY202" fmla="*/ 151055 h 392516"/>
                <a:gd name="connsiteX203" fmla="*/ 415592 w 1003403"/>
                <a:gd name="connsiteY203" fmla="*/ 157114 h 392516"/>
                <a:gd name="connsiteX204" fmla="*/ 417612 w 1003403"/>
                <a:gd name="connsiteY204" fmla="*/ 168368 h 392516"/>
                <a:gd name="connsiteX205" fmla="*/ 414149 w 1003403"/>
                <a:gd name="connsiteY205" fmla="*/ 179333 h 392516"/>
                <a:gd name="connsiteX206" fmla="*/ 406935 w 1003403"/>
                <a:gd name="connsiteY206" fmla="*/ 188567 h 392516"/>
                <a:gd name="connsiteX207" fmla="*/ 399721 w 1003403"/>
                <a:gd name="connsiteY207" fmla="*/ 194626 h 392516"/>
                <a:gd name="connsiteX208" fmla="*/ 390775 w 1003403"/>
                <a:gd name="connsiteY208" fmla="*/ 202417 h 392516"/>
                <a:gd name="connsiteX209" fmla="*/ 383273 w 1003403"/>
                <a:gd name="connsiteY209" fmla="*/ 210785 h 392516"/>
                <a:gd name="connsiteX210" fmla="*/ 380098 w 1003403"/>
                <a:gd name="connsiteY210" fmla="*/ 217710 h 392516"/>
                <a:gd name="connsiteX211" fmla="*/ 382407 w 1003403"/>
                <a:gd name="connsiteY211" fmla="*/ 227521 h 392516"/>
                <a:gd name="connsiteX212" fmla="*/ 390487 w 1003403"/>
                <a:gd name="connsiteY212" fmla="*/ 229252 h 392516"/>
                <a:gd name="connsiteX213" fmla="*/ 400875 w 1003403"/>
                <a:gd name="connsiteY213" fmla="*/ 226366 h 392516"/>
                <a:gd name="connsiteX214" fmla="*/ 409243 w 1003403"/>
                <a:gd name="connsiteY214" fmla="*/ 222327 h 392516"/>
                <a:gd name="connsiteX215" fmla="*/ 417612 w 1003403"/>
                <a:gd name="connsiteY215" fmla="*/ 215979 h 392516"/>
                <a:gd name="connsiteX216" fmla="*/ 426846 w 1003403"/>
                <a:gd name="connsiteY216" fmla="*/ 207611 h 392516"/>
                <a:gd name="connsiteX217" fmla="*/ 435791 w 1003403"/>
                <a:gd name="connsiteY217" fmla="*/ 199243 h 392516"/>
                <a:gd name="connsiteX218" fmla="*/ 443005 w 1003403"/>
                <a:gd name="connsiteY218" fmla="*/ 192606 h 392516"/>
                <a:gd name="connsiteX219" fmla="*/ 443557 w 1003403"/>
                <a:gd name="connsiteY219" fmla="*/ 192015 h 392516"/>
                <a:gd name="connsiteX220" fmla="*/ 447044 w 1003403"/>
                <a:gd name="connsiteY220" fmla="*/ 182219 h 392516"/>
                <a:gd name="connsiteX221" fmla="*/ 454547 w 1003403"/>
                <a:gd name="connsiteY221" fmla="*/ 166637 h 392516"/>
                <a:gd name="connsiteX222" fmla="*/ 462049 w 1003403"/>
                <a:gd name="connsiteY222" fmla="*/ 154518 h 392516"/>
                <a:gd name="connsiteX223" fmla="*/ 466666 w 1003403"/>
                <a:gd name="connsiteY223" fmla="*/ 151632 h 392516"/>
                <a:gd name="connsiteX224" fmla="*/ 472726 w 1003403"/>
                <a:gd name="connsiteY224" fmla="*/ 153074 h 392516"/>
                <a:gd name="connsiteX225" fmla="*/ 477343 w 1003403"/>
                <a:gd name="connsiteY225" fmla="*/ 157980 h 392516"/>
                <a:gd name="connsiteX226" fmla="*/ 478209 w 1003403"/>
                <a:gd name="connsiteY226" fmla="*/ 165194 h 392516"/>
                <a:gd name="connsiteX227" fmla="*/ 477055 w 1003403"/>
                <a:gd name="connsiteY227" fmla="*/ 166925 h 392516"/>
                <a:gd name="connsiteX228" fmla="*/ 475323 w 1003403"/>
                <a:gd name="connsiteY228" fmla="*/ 170099 h 392516"/>
                <a:gd name="connsiteX229" fmla="*/ 473592 w 1003403"/>
                <a:gd name="connsiteY229" fmla="*/ 173562 h 392516"/>
                <a:gd name="connsiteX230" fmla="*/ 472438 w 1003403"/>
                <a:gd name="connsiteY230" fmla="*/ 175293 h 392516"/>
                <a:gd name="connsiteX231" fmla="*/ 478786 w 1003403"/>
                <a:gd name="connsiteY231" fmla="*/ 170099 h 392516"/>
                <a:gd name="connsiteX232" fmla="*/ 485135 w 1003403"/>
                <a:gd name="connsiteY232" fmla="*/ 164617 h 392516"/>
                <a:gd name="connsiteX233" fmla="*/ 492060 w 1003403"/>
                <a:gd name="connsiteY233" fmla="*/ 160289 h 392516"/>
                <a:gd name="connsiteX234" fmla="*/ 499563 w 1003403"/>
                <a:gd name="connsiteY234" fmla="*/ 158268 h 392516"/>
                <a:gd name="connsiteX235" fmla="*/ 508219 w 1003403"/>
                <a:gd name="connsiteY235" fmla="*/ 161154 h 392516"/>
                <a:gd name="connsiteX236" fmla="*/ 514279 w 1003403"/>
                <a:gd name="connsiteY236" fmla="*/ 167790 h 392516"/>
                <a:gd name="connsiteX237" fmla="*/ 517453 w 1003403"/>
                <a:gd name="connsiteY237" fmla="*/ 176158 h 392516"/>
                <a:gd name="connsiteX238" fmla="*/ 516876 w 1003403"/>
                <a:gd name="connsiteY238" fmla="*/ 184526 h 392516"/>
                <a:gd name="connsiteX239" fmla="*/ 509662 w 1003403"/>
                <a:gd name="connsiteY239" fmla="*/ 199819 h 392516"/>
                <a:gd name="connsiteX240" fmla="*/ 500139 w 1003403"/>
                <a:gd name="connsiteY240" fmla="*/ 214247 h 392516"/>
                <a:gd name="connsiteX241" fmla="*/ 491482 w 1003403"/>
                <a:gd name="connsiteY241" fmla="*/ 228963 h 392516"/>
                <a:gd name="connsiteX242" fmla="*/ 485711 w 1003403"/>
                <a:gd name="connsiteY242" fmla="*/ 243967 h 392516"/>
                <a:gd name="connsiteX243" fmla="*/ 485423 w 1003403"/>
                <a:gd name="connsiteY243" fmla="*/ 251469 h 392516"/>
                <a:gd name="connsiteX244" fmla="*/ 489751 w 1003403"/>
                <a:gd name="connsiteY244" fmla="*/ 252048 h 392516"/>
                <a:gd name="connsiteX245" fmla="*/ 494945 w 1003403"/>
                <a:gd name="connsiteY245" fmla="*/ 249162 h 392516"/>
                <a:gd name="connsiteX246" fmla="*/ 498985 w 1003403"/>
                <a:gd name="connsiteY246" fmla="*/ 246277 h 392516"/>
                <a:gd name="connsiteX247" fmla="*/ 521204 w 1003403"/>
                <a:gd name="connsiteY247" fmla="*/ 226078 h 392516"/>
                <a:gd name="connsiteX248" fmla="*/ 536735 w 1003403"/>
                <a:gd name="connsiteY248" fmla="*/ 209893 h 392516"/>
                <a:gd name="connsiteX249" fmla="*/ 539672 w 1003403"/>
                <a:gd name="connsiteY249" fmla="*/ 195205 h 392516"/>
                <a:gd name="connsiteX250" fmla="*/ 550926 w 1003403"/>
                <a:gd name="connsiteY250" fmla="*/ 175872 h 392516"/>
                <a:gd name="connsiteX251" fmla="*/ 567951 w 1003403"/>
                <a:gd name="connsiteY251" fmla="*/ 162310 h 392516"/>
                <a:gd name="connsiteX252" fmla="*/ 589017 w 1003403"/>
                <a:gd name="connsiteY252" fmla="*/ 157982 h 392516"/>
                <a:gd name="connsiteX253" fmla="*/ 595365 w 1003403"/>
                <a:gd name="connsiteY253" fmla="*/ 159714 h 392516"/>
                <a:gd name="connsiteX254" fmla="*/ 601136 w 1003403"/>
                <a:gd name="connsiteY254" fmla="*/ 163176 h 392516"/>
                <a:gd name="connsiteX255" fmla="*/ 602290 w 1003403"/>
                <a:gd name="connsiteY255" fmla="*/ 164329 h 392516"/>
                <a:gd name="connsiteX256" fmla="*/ 602578 w 1003403"/>
                <a:gd name="connsiteY256" fmla="*/ 163465 h 392516"/>
                <a:gd name="connsiteX257" fmla="*/ 602866 w 1003403"/>
                <a:gd name="connsiteY257" fmla="*/ 163175 h 392516"/>
                <a:gd name="connsiteX258" fmla="*/ 620469 w 1003403"/>
                <a:gd name="connsiteY258" fmla="*/ 126529 h 392516"/>
                <a:gd name="connsiteX259" fmla="*/ 638360 w 1003403"/>
                <a:gd name="connsiteY259" fmla="*/ 92192 h 392516"/>
                <a:gd name="connsiteX260" fmla="*/ 657405 w 1003403"/>
                <a:gd name="connsiteY260" fmla="*/ 60452 h 392516"/>
                <a:gd name="connsiteX261" fmla="*/ 678758 w 1003403"/>
                <a:gd name="connsiteY261" fmla="*/ 30732 h 392516"/>
                <a:gd name="connsiteX262" fmla="*/ 688858 w 1003403"/>
                <a:gd name="connsiteY262" fmla="*/ 24384 h 392516"/>
                <a:gd name="connsiteX263" fmla="*/ 694629 w 1003403"/>
                <a:gd name="connsiteY263" fmla="*/ 30443 h 392516"/>
                <a:gd name="connsiteX264" fmla="*/ 696938 w 1003403"/>
                <a:gd name="connsiteY264" fmla="*/ 42274 h 392516"/>
                <a:gd name="connsiteX265" fmla="*/ 696649 w 1003403"/>
                <a:gd name="connsiteY265" fmla="*/ 53527 h 392516"/>
                <a:gd name="connsiteX266" fmla="*/ 684818 w 1003403"/>
                <a:gd name="connsiteY266" fmla="*/ 89307 h 392516"/>
                <a:gd name="connsiteX267" fmla="*/ 668370 w 1003403"/>
                <a:gd name="connsiteY267" fmla="*/ 125087 h 392516"/>
                <a:gd name="connsiteX268" fmla="*/ 648459 w 1003403"/>
                <a:gd name="connsiteY268" fmla="*/ 160290 h 392516"/>
                <a:gd name="connsiteX269" fmla="*/ 626817 w 1003403"/>
                <a:gd name="connsiteY269" fmla="*/ 195493 h 392516"/>
                <a:gd name="connsiteX270" fmla="*/ 624509 w 1003403"/>
                <a:gd name="connsiteY270" fmla="*/ 199244 h 392516"/>
                <a:gd name="connsiteX271" fmla="*/ 623355 w 1003403"/>
                <a:gd name="connsiteY271" fmla="*/ 203283 h 392516"/>
                <a:gd name="connsiteX272" fmla="*/ 621912 w 1003403"/>
                <a:gd name="connsiteY272" fmla="*/ 210786 h 392516"/>
                <a:gd name="connsiteX273" fmla="*/ 621046 w 1003403"/>
                <a:gd name="connsiteY273" fmla="*/ 220596 h 392516"/>
                <a:gd name="connsiteX274" fmla="*/ 621912 w 1003403"/>
                <a:gd name="connsiteY274" fmla="*/ 230118 h 392516"/>
                <a:gd name="connsiteX275" fmla="*/ 625086 w 1003403"/>
                <a:gd name="connsiteY275" fmla="*/ 235600 h 392516"/>
                <a:gd name="connsiteX276" fmla="*/ 635185 w 1003403"/>
                <a:gd name="connsiteY276" fmla="*/ 235022 h 392516"/>
                <a:gd name="connsiteX277" fmla="*/ 649325 w 1003403"/>
                <a:gd name="connsiteY277" fmla="*/ 227520 h 392516"/>
                <a:gd name="connsiteX278" fmla="*/ 664330 w 1003403"/>
                <a:gd name="connsiteY278" fmla="*/ 216267 h 392516"/>
                <a:gd name="connsiteX279" fmla="*/ 665457 w 1003403"/>
                <a:gd name="connsiteY279" fmla="*/ 215238 h 392516"/>
                <a:gd name="connsiteX280" fmla="*/ 669235 w 1003403"/>
                <a:gd name="connsiteY280" fmla="*/ 200397 h 392516"/>
                <a:gd name="connsiteX281" fmla="*/ 675583 w 1003403"/>
                <a:gd name="connsiteY281" fmla="*/ 183950 h 392516"/>
                <a:gd name="connsiteX282" fmla="*/ 691743 w 1003403"/>
                <a:gd name="connsiteY282" fmla="*/ 160289 h 392516"/>
                <a:gd name="connsiteX283" fmla="*/ 715405 w 1003403"/>
                <a:gd name="connsiteY283" fmla="*/ 147015 h 392516"/>
                <a:gd name="connsiteX284" fmla="*/ 724927 w 1003403"/>
                <a:gd name="connsiteY284" fmla="*/ 146726 h 392516"/>
                <a:gd name="connsiteX285" fmla="*/ 733873 w 1003403"/>
                <a:gd name="connsiteY285" fmla="*/ 149900 h 392516"/>
                <a:gd name="connsiteX286" fmla="*/ 739644 w 1003403"/>
                <a:gd name="connsiteY286" fmla="*/ 156537 h 392516"/>
                <a:gd name="connsiteX287" fmla="*/ 740510 w 1003403"/>
                <a:gd name="connsiteY287" fmla="*/ 164905 h 392516"/>
                <a:gd name="connsiteX288" fmla="*/ 739067 w 1003403"/>
                <a:gd name="connsiteY288" fmla="*/ 168368 h 392516"/>
                <a:gd name="connsiteX289" fmla="*/ 737335 w 1003403"/>
                <a:gd name="connsiteY289" fmla="*/ 171253 h 392516"/>
                <a:gd name="connsiteX290" fmla="*/ 735604 w 1003403"/>
                <a:gd name="connsiteY290" fmla="*/ 172695 h 392516"/>
                <a:gd name="connsiteX291" fmla="*/ 733873 w 1003403"/>
                <a:gd name="connsiteY291" fmla="*/ 170964 h 392516"/>
                <a:gd name="connsiteX292" fmla="*/ 733007 w 1003403"/>
                <a:gd name="connsiteY292" fmla="*/ 168655 h 392516"/>
                <a:gd name="connsiteX293" fmla="*/ 731853 w 1003403"/>
                <a:gd name="connsiteY293" fmla="*/ 165481 h 392516"/>
                <a:gd name="connsiteX294" fmla="*/ 729256 w 1003403"/>
                <a:gd name="connsiteY294" fmla="*/ 162595 h 392516"/>
                <a:gd name="connsiteX295" fmla="*/ 725216 w 1003403"/>
                <a:gd name="connsiteY295" fmla="*/ 161153 h 392516"/>
                <a:gd name="connsiteX296" fmla="*/ 712808 w 1003403"/>
                <a:gd name="connsiteY296" fmla="*/ 168078 h 392516"/>
                <a:gd name="connsiteX297" fmla="*/ 699534 w 1003403"/>
                <a:gd name="connsiteY297" fmla="*/ 183948 h 392516"/>
                <a:gd name="connsiteX298" fmla="*/ 688568 w 1003403"/>
                <a:gd name="connsiteY298" fmla="*/ 202127 h 392516"/>
                <a:gd name="connsiteX299" fmla="*/ 682797 w 1003403"/>
                <a:gd name="connsiteY299" fmla="*/ 215689 h 392516"/>
                <a:gd name="connsiteX300" fmla="*/ 683086 w 1003403"/>
                <a:gd name="connsiteY300" fmla="*/ 223768 h 392516"/>
                <a:gd name="connsiteX301" fmla="*/ 689434 w 1003403"/>
                <a:gd name="connsiteY301" fmla="*/ 220594 h 392516"/>
                <a:gd name="connsiteX302" fmla="*/ 699245 w 1003403"/>
                <a:gd name="connsiteY302" fmla="*/ 210495 h 392516"/>
                <a:gd name="connsiteX303" fmla="*/ 709633 w 1003403"/>
                <a:gd name="connsiteY303" fmla="*/ 198087 h 392516"/>
                <a:gd name="connsiteX304" fmla="*/ 718002 w 1003403"/>
                <a:gd name="connsiteY304" fmla="*/ 187122 h 392516"/>
                <a:gd name="connsiteX305" fmla="*/ 722041 w 1003403"/>
                <a:gd name="connsiteY305" fmla="*/ 181929 h 392516"/>
                <a:gd name="connsiteX306" fmla="*/ 729544 w 1003403"/>
                <a:gd name="connsiteY306" fmla="*/ 179333 h 392516"/>
                <a:gd name="connsiteX307" fmla="*/ 735893 w 1003403"/>
                <a:gd name="connsiteY307" fmla="*/ 182219 h 392516"/>
                <a:gd name="connsiteX308" fmla="*/ 739644 w 1003403"/>
                <a:gd name="connsiteY308" fmla="*/ 188278 h 392516"/>
                <a:gd name="connsiteX309" fmla="*/ 739066 w 1003403"/>
                <a:gd name="connsiteY309" fmla="*/ 195492 h 392516"/>
                <a:gd name="connsiteX310" fmla="*/ 733584 w 1003403"/>
                <a:gd name="connsiteY310" fmla="*/ 206457 h 392516"/>
                <a:gd name="connsiteX311" fmla="*/ 729544 w 1003403"/>
                <a:gd name="connsiteY311" fmla="*/ 217710 h 392516"/>
                <a:gd name="connsiteX312" fmla="*/ 731275 w 1003403"/>
                <a:gd name="connsiteY312" fmla="*/ 227520 h 392516"/>
                <a:gd name="connsiteX313" fmla="*/ 740798 w 1003403"/>
                <a:gd name="connsiteY313" fmla="*/ 227231 h 392516"/>
                <a:gd name="connsiteX314" fmla="*/ 752340 w 1003403"/>
                <a:gd name="connsiteY314" fmla="*/ 219152 h 392516"/>
                <a:gd name="connsiteX315" fmla="*/ 764171 w 1003403"/>
                <a:gd name="connsiteY315" fmla="*/ 206456 h 392516"/>
                <a:gd name="connsiteX316" fmla="*/ 775425 w 1003403"/>
                <a:gd name="connsiteY316" fmla="*/ 193760 h 392516"/>
                <a:gd name="connsiteX317" fmla="*/ 783275 w 1003403"/>
                <a:gd name="connsiteY317" fmla="*/ 185649 h 392516"/>
                <a:gd name="connsiteX318" fmla="*/ 783794 w 1003403"/>
                <a:gd name="connsiteY318" fmla="*/ 182795 h 392516"/>
                <a:gd name="connsiteX319" fmla="*/ 787834 w 1003403"/>
                <a:gd name="connsiteY319" fmla="*/ 164617 h 392516"/>
                <a:gd name="connsiteX320" fmla="*/ 790431 w 1003403"/>
                <a:gd name="connsiteY320" fmla="*/ 161154 h 392516"/>
                <a:gd name="connsiteX321" fmla="*/ 795336 w 1003403"/>
                <a:gd name="connsiteY321" fmla="*/ 159712 h 392516"/>
                <a:gd name="connsiteX322" fmla="*/ 799953 w 1003403"/>
                <a:gd name="connsiteY322" fmla="*/ 160579 h 392516"/>
                <a:gd name="connsiteX323" fmla="*/ 802550 w 1003403"/>
                <a:gd name="connsiteY323" fmla="*/ 164042 h 392516"/>
                <a:gd name="connsiteX324" fmla="*/ 801685 w 1003403"/>
                <a:gd name="connsiteY324" fmla="*/ 177892 h 392516"/>
                <a:gd name="connsiteX325" fmla="*/ 797645 w 1003403"/>
                <a:gd name="connsiteY325" fmla="*/ 193761 h 392516"/>
                <a:gd name="connsiteX326" fmla="*/ 808898 w 1003403"/>
                <a:gd name="connsiteY326" fmla="*/ 179046 h 392516"/>
                <a:gd name="connsiteX327" fmla="*/ 822461 w 1003403"/>
                <a:gd name="connsiteY327" fmla="*/ 163176 h 392516"/>
                <a:gd name="connsiteX328" fmla="*/ 838044 w 1003403"/>
                <a:gd name="connsiteY328" fmla="*/ 151057 h 392516"/>
                <a:gd name="connsiteX329" fmla="*/ 855357 w 1003403"/>
                <a:gd name="connsiteY329" fmla="*/ 147017 h 392516"/>
                <a:gd name="connsiteX330" fmla="*/ 862571 w 1003403"/>
                <a:gd name="connsiteY330" fmla="*/ 151922 h 392516"/>
                <a:gd name="connsiteX331" fmla="*/ 866900 w 1003403"/>
                <a:gd name="connsiteY331" fmla="*/ 159425 h 392516"/>
                <a:gd name="connsiteX332" fmla="*/ 868343 w 1003403"/>
                <a:gd name="connsiteY332" fmla="*/ 167504 h 392516"/>
                <a:gd name="connsiteX333" fmla="*/ 867765 w 1003403"/>
                <a:gd name="connsiteY333" fmla="*/ 174429 h 392516"/>
                <a:gd name="connsiteX334" fmla="*/ 862860 w 1003403"/>
                <a:gd name="connsiteY334" fmla="*/ 183374 h 392516"/>
                <a:gd name="connsiteX335" fmla="*/ 858531 w 1003403"/>
                <a:gd name="connsiteY335" fmla="*/ 192896 h 392516"/>
                <a:gd name="connsiteX336" fmla="*/ 857377 w 1003403"/>
                <a:gd name="connsiteY336" fmla="*/ 202706 h 392516"/>
                <a:gd name="connsiteX337" fmla="*/ 861994 w 1003403"/>
                <a:gd name="connsiteY337" fmla="*/ 211074 h 392516"/>
                <a:gd name="connsiteX338" fmla="*/ 861705 w 1003403"/>
                <a:gd name="connsiteY338" fmla="*/ 214537 h 392516"/>
                <a:gd name="connsiteX339" fmla="*/ 856223 w 1003403"/>
                <a:gd name="connsiteY339" fmla="*/ 215979 h 392516"/>
                <a:gd name="connsiteX340" fmla="*/ 849297 w 1003403"/>
                <a:gd name="connsiteY340" fmla="*/ 215115 h 392516"/>
                <a:gd name="connsiteX341" fmla="*/ 844392 w 1003403"/>
                <a:gd name="connsiteY341" fmla="*/ 212516 h 392516"/>
                <a:gd name="connsiteX342" fmla="*/ 838621 w 1003403"/>
                <a:gd name="connsiteY342" fmla="*/ 199820 h 392516"/>
                <a:gd name="connsiteX343" fmla="*/ 839198 w 1003403"/>
                <a:gd name="connsiteY343" fmla="*/ 186548 h 392516"/>
                <a:gd name="connsiteX344" fmla="*/ 843815 w 1003403"/>
                <a:gd name="connsiteY344" fmla="*/ 173563 h 392516"/>
                <a:gd name="connsiteX345" fmla="*/ 851029 w 1003403"/>
                <a:gd name="connsiteY345" fmla="*/ 161444 h 392516"/>
                <a:gd name="connsiteX346" fmla="*/ 851028 w 1003403"/>
                <a:gd name="connsiteY346" fmla="*/ 161443 h 392516"/>
                <a:gd name="connsiteX347" fmla="*/ 830829 w 1003403"/>
                <a:gd name="connsiteY347" fmla="*/ 176159 h 392516"/>
                <a:gd name="connsiteX348" fmla="*/ 813227 w 1003403"/>
                <a:gd name="connsiteY348" fmla="*/ 197511 h 392516"/>
                <a:gd name="connsiteX349" fmla="*/ 797356 w 1003403"/>
                <a:gd name="connsiteY349" fmla="*/ 222038 h 392516"/>
                <a:gd name="connsiteX350" fmla="*/ 781773 w 1003403"/>
                <a:gd name="connsiteY350" fmla="*/ 245699 h 392516"/>
                <a:gd name="connsiteX351" fmla="*/ 776291 w 1003403"/>
                <a:gd name="connsiteY351" fmla="*/ 247141 h 392516"/>
                <a:gd name="connsiteX352" fmla="*/ 772251 w 1003403"/>
                <a:gd name="connsiteY352" fmla="*/ 242813 h 392516"/>
                <a:gd name="connsiteX353" fmla="*/ 772828 w 1003403"/>
                <a:gd name="connsiteY353" fmla="*/ 235599 h 392516"/>
                <a:gd name="connsiteX354" fmla="*/ 776868 w 1003403"/>
                <a:gd name="connsiteY354" fmla="*/ 220017 h 392516"/>
                <a:gd name="connsiteX355" fmla="*/ 779335 w 1003403"/>
                <a:gd name="connsiteY355" fmla="*/ 207069 h 392516"/>
                <a:gd name="connsiteX356" fmla="*/ 769365 w 1003403"/>
                <a:gd name="connsiteY356" fmla="*/ 221172 h 392516"/>
                <a:gd name="connsiteX357" fmla="*/ 754937 w 1003403"/>
                <a:gd name="connsiteY357" fmla="*/ 234733 h 392516"/>
                <a:gd name="connsiteX358" fmla="*/ 737912 w 1003403"/>
                <a:gd name="connsiteY358" fmla="*/ 243967 h 392516"/>
                <a:gd name="connsiteX359" fmla="*/ 727524 w 1003403"/>
                <a:gd name="connsiteY359" fmla="*/ 245120 h 392516"/>
                <a:gd name="connsiteX360" fmla="*/ 719156 w 1003403"/>
                <a:gd name="connsiteY360" fmla="*/ 241946 h 392516"/>
                <a:gd name="connsiteX361" fmla="*/ 713096 w 1003403"/>
                <a:gd name="connsiteY361" fmla="*/ 235310 h 392516"/>
                <a:gd name="connsiteX362" fmla="*/ 709921 w 1003403"/>
                <a:gd name="connsiteY362" fmla="*/ 226653 h 392516"/>
                <a:gd name="connsiteX363" fmla="*/ 709922 w 1003403"/>
                <a:gd name="connsiteY363" fmla="*/ 226656 h 392516"/>
                <a:gd name="connsiteX364" fmla="*/ 704151 w 1003403"/>
                <a:gd name="connsiteY364" fmla="*/ 231273 h 392516"/>
                <a:gd name="connsiteX365" fmla="*/ 697225 w 1003403"/>
                <a:gd name="connsiteY365" fmla="*/ 235601 h 392516"/>
                <a:gd name="connsiteX366" fmla="*/ 689145 w 1003403"/>
                <a:gd name="connsiteY366" fmla="*/ 238486 h 392516"/>
                <a:gd name="connsiteX367" fmla="*/ 680489 w 1003403"/>
                <a:gd name="connsiteY367" fmla="*/ 238486 h 392516"/>
                <a:gd name="connsiteX368" fmla="*/ 674140 w 1003403"/>
                <a:gd name="connsiteY368" fmla="*/ 236177 h 392516"/>
                <a:gd name="connsiteX369" fmla="*/ 668658 w 1003403"/>
                <a:gd name="connsiteY369" fmla="*/ 231560 h 392516"/>
                <a:gd name="connsiteX370" fmla="*/ 666090 w 1003403"/>
                <a:gd name="connsiteY370" fmla="*/ 225492 h 392516"/>
                <a:gd name="connsiteX371" fmla="*/ 663177 w 1003403"/>
                <a:gd name="connsiteY371" fmla="*/ 228098 h 392516"/>
                <a:gd name="connsiteX372" fmla="*/ 642977 w 1003403"/>
                <a:gd name="connsiteY372" fmla="*/ 244256 h 392516"/>
                <a:gd name="connsiteX373" fmla="*/ 622489 w 1003403"/>
                <a:gd name="connsiteY373" fmla="*/ 255510 h 392516"/>
                <a:gd name="connsiteX374" fmla="*/ 605176 w 1003403"/>
                <a:gd name="connsiteY374" fmla="*/ 255799 h 392516"/>
                <a:gd name="connsiteX375" fmla="*/ 595653 w 1003403"/>
                <a:gd name="connsiteY375" fmla="*/ 244546 h 392516"/>
                <a:gd name="connsiteX376" fmla="*/ 592768 w 1003403"/>
                <a:gd name="connsiteY376" fmla="*/ 228098 h 392516"/>
                <a:gd name="connsiteX377" fmla="*/ 593345 w 1003403"/>
                <a:gd name="connsiteY377" fmla="*/ 210208 h 392516"/>
                <a:gd name="connsiteX378" fmla="*/ 595365 w 1003403"/>
                <a:gd name="connsiteY378" fmla="*/ 196070 h 392516"/>
                <a:gd name="connsiteX379" fmla="*/ 594211 w 1003403"/>
                <a:gd name="connsiteY379" fmla="*/ 197801 h 392516"/>
                <a:gd name="connsiteX380" fmla="*/ 593345 w 1003403"/>
                <a:gd name="connsiteY380" fmla="*/ 199532 h 392516"/>
                <a:gd name="connsiteX381" fmla="*/ 584111 w 1003403"/>
                <a:gd name="connsiteY381" fmla="*/ 210786 h 392516"/>
                <a:gd name="connsiteX382" fmla="*/ 572569 w 1003403"/>
                <a:gd name="connsiteY382" fmla="*/ 222616 h 392516"/>
                <a:gd name="connsiteX383" fmla="*/ 559583 w 1003403"/>
                <a:gd name="connsiteY383" fmla="*/ 230984 h 392516"/>
                <a:gd name="connsiteX384" fmla="*/ 545444 w 1003403"/>
                <a:gd name="connsiteY384" fmla="*/ 231273 h 392516"/>
                <a:gd name="connsiteX385" fmla="*/ 538518 w 1003403"/>
                <a:gd name="connsiteY385" fmla="*/ 225791 h 392516"/>
                <a:gd name="connsiteX386" fmla="*/ 537837 w 1003403"/>
                <a:gd name="connsiteY386" fmla="*/ 223872 h 392516"/>
                <a:gd name="connsiteX387" fmla="*/ 531882 w 1003403"/>
                <a:gd name="connsiteY387" fmla="*/ 232715 h 392516"/>
                <a:gd name="connsiteX388" fmla="*/ 518319 w 1003403"/>
                <a:gd name="connsiteY388" fmla="*/ 248296 h 392516"/>
                <a:gd name="connsiteX389" fmla="*/ 503314 w 1003403"/>
                <a:gd name="connsiteY389" fmla="*/ 261281 h 392516"/>
                <a:gd name="connsiteX390" fmla="*/ 488886 w 1003403"/>
                <a:gd name="connsiteY390" fmla="*/ 266763 h 392516"/>
                <a:gd name="connsiteX391" fmla="*/ 480229 w 1003403"/>
                <a:gd name="connsiteY391" fmla="*/ 264454 h 392516"/>
                <a:gd name="connsiteX392" fmla="*/ 473881 w 1003403"/>
                <a:gd name="connsiteY392" fmla="*/ 259260 h 392516"/>
                <a:gd name="connsiteX393" fmla="*/ 469841 w 1003403"/>
                <a:gd name="connsiteY393" fmla="*/ 252047 h 392516"/>
                <a:gd name="connsiteX394" fmla="*/ 468687 w 1003403"/>
                <a:gd name="connsiteY394" fmla="*/ 243967 h 392516"/>
                <a:gd name="connsiteX395" fmla="*/ 474458 w 1003403"/>
                <a:gd name="connsiteY395" fmla="*/ 215689 h 392516"/>
                <a:gd name="connsiteX396" fmla="*/ 487155 w 1003403"/>
                <a:gd name="connsiteY396" fmla="*/ 190297 h 392516"/>
                <a:gd name="connsiteX397" fmla="*/ 488886 w 1003403"/>
                <a:gd name="connsiteY397" fmla="*/ 181929 h 392516"/>
                <a:gd name="connsiteX398" fmla="*/ 480518 w 1003403"/>
                <a:gd name="connsiteY398" fmla="*/ 182796 h 392516"/>
                <a:gd name="connsiteX399" fmla="*/ 469841 w 1003403"/>
                <a:gd name="connsiteY399" fmla="*/ 192318 h 392516"/>
                <a:gd name="connsiteX400" fmla="*/ 460607 w 1003403"/>
                <a:gd name="connsiteY400" fmla="*/ 207034 h 392516"/>
                <a:gd name="connsiteX401" fmla="*/ 453104 w 1003403"/>
                <a:gd name="connsiteY401" fmla="*/ 222616 h 392516"/>
                <a:gd name="connsiteX402" fmla="*/ 446756 w 1003403"/>
                <a:gd name="connsiteY402" fmla="*/ 235024 h 392516"/>
                <a:gd name="connsiteX403" fmla="*/ 446755 w 1003403"/>
                <a:gd name="connsiteY403" fmla="*/ 235023 h 392516"/>
                <a:gd name="connsiteX404" fmla="*/ 445024 w 1003403"/>
                <a:gd name="connsiteY404" fmla="*/ 237909 h 392516"/>
                <a:gd name="connsiteX405" fmla="*/ 438676 w 1003403"/>
                <a:gd name="connsiteY405" fmla="*/ 236177 h 392516"/>
                <a:gd name="connsiteX406" fmla="*/ 437810 w 1003403"/>
                <a:gd name="connsiteY406" fmla="*/ 231849 h 392516"/>
                <a:gd name="connsiteX407" fmla="*/ 437522 w 1003403"/>
                <a:gd name="connsiteY407" fmla="*/ 227521 h 392516"/>
                <a:gd name="connsiteX408" fmla="*/ 437522 w 1003403"/>
                <a:gd name="connsiteY408" fmla="*/ 214825 h 392516"/>
                <a:gd name="connsiteX409" fmla="*/ 438429 w 1003403"/>
                <a:gd name="connsiteY409" fmla="*/ 210740 h 392516"/>
                <a:gd name="connsiteX410" fmla="*/ 430886 w 1003403"/>
                <a:gd name="connsiteY410" fmla="*/ 218864 h 392516"/>
                <a:gd name="connsiteX411" fmla="*/ 418478 w 1003403"/>
                <a:gd name="connsiteY411" fmla="*/ 230694 h 392516"/>
                <a:gd name="connsiteX412" fmla="*/ 404915 w 1003403"/>
                <a:gd name="connsiteY412" fmla="*/ 239928 h 392516"/>
                <a:gd name="connsiteX413" fmla="*/ 390487 w 1003403"/>
                <a:gd name="connsiteY413" fmla="*/ 244833 h 392516"/>
                <a:gd name="connsiteX414" fmla="*/ 368556 w 1003403"/>
                <a:gd name="connsiteY414" fmla="*/ 239351 h 392516"/>
                <a:gd name="connsiteX415" fmla="*/ 360188 w 1003403"/>
                <a:gd name="connsiteY415" fmla="*/ 218575 h 392516"/>
                <a:gd name="connsiteX416" fmla="*/ 360188 w 1003403"/>
                <a:gd name="connsiteY416" fmla="*/ 218576 h 392516"/>
                <a:gd name="connsiteX417" fmla="*/ 361326 w 1003403"/>
                <a:gd name="connsiteY417" fmla="*/ 207342 h 392516"/>
                <a:gd name="connsiteX418" fmla="*/ 349801 w 1003403"/>
                <a:gd name="connsiteY418" fmla="*/ 218002 h 392516"/>
                <a:gd name="connsiteX419" fmla="*/ 338258 w 1003403"/>
                <a:gd name="connsiteY419" fmla="*/ 228101 h 392516"/>
                <a:gd name="connsiteX420" fmla="*/ 331621 w 1003403"/>
                <a:gd name="connsiteY420" fmla="*/ 237335 h 392516"/>
                <a:gd name="connsiteX421" fmla="*/ 328447 w 1003403"/>
                <a:gd name="connsiteY421" fmla="*/ 248011 h 392516"/>
                <a:gd name="connsiteX422" fmla="*/ 316327 w 1003403"/>
                <a:gd name="connsiteY422" fmla="*/ 288119 h 392516"/>
                <a:gd name="connsiteX423" fmla="*/ 301611 w 1003403"/>
                <a:gd name="connsiteY423" fmla="*/ 329382 h 392516"/>
                <a:gd name="connsiteX424" fmla="*/ 280546 w 1003403"/>
                <a:gd name="connsiteY424" fmla="*/ 366316 h 392516"/>
                <a:gd name="connsiteX425" fmla="*/ 251113 w 1003403"/>
                <a:gd name="connsiteY425" fmla="*/ 392285 h 392516"/>
                <a:gd name="connsiteX426" fmla="*/ 242744 w 1003403"/>
                <a:gd name="connsiteY426" fmla="*/ 391996 h 392516"/>
                <a:gd name="connsiteX427" fmla="*/ 234665 w 1003403"/>
                <a:gd name="connsiteY427" fmla="*/ 388245 h 392516"/>
                <a:gd name="connsiteX428" fmla="*/ 226585 w 1003403"/>
                <a:gd name="connsiteY428" fmla="*/ 375837 h 392516"/>
                <a:gd name="connsiteX429" fmla="*/ 225142 w 1003403"/>
                <a:gd name="connsiteY429" fmla="*/ 360544 h 392516"/>
                <a:gd name="connsiteX430" fmla="*/ 227739 w 1003403"/>
                <a:gd name="connsiteY430" fmla="*/ 344963 h 392516"/>
                <a:gd name="connsiteX431" fmla="*/ 232645 w 1003403"/>
                <a:gd name="connsiteY431" fmla="*/ 331401 h 392516"/>
                <a:gd name="connsiteX432" fmla="*/ 249381 w 1003403"/>
                <a:gd name="connsiteY432" fmla="*/ 300238 h 392516"/>
                <a:gd name="connsiteX433" fmla="*/ 256764 w 1003403"/>
                <a:gd name="connsiteY433" fmla="*/ 290073 h 392516"/>
                <a:gd name="connsiteX434" fmla="*/ 252805 w 1003403"/>
                <a:gd name="connsiteY434" fmla="*/ 288904 h 392516"/>
                <a:gd name="connsiteX435" fmla="*/ 221290 w 1003403"/>
                <a:gd name="connsiteY435" fmla="*/ 282705 h 392516"/>
                <a:gd name="connsiteX436" fmla="*/ 155238 w 1003403"/>
                <a:gd name="connsiteY436" fmla="*/ 284103 h 392516"/>
                <a:gd name="connsiteX437" fmla="*/ 78360 w 1003403"/>
                <a:gd name="connsiteY437" fmla="*/ 297960 h 392516"/>
                <a:gd name="connsiteX438" fmla="*/ 30777 w 1003403"/>
                <a:gd name="connsiteY438" fmla="*/ 320855 h 392516"/>
                <a:gd name="connsiteX439" fmla="*/ 22392 w 1003403"/>
                <a:gd name="connsiteY439" fmla="*/ 322451 h 392516"/>
                <a:gd name="connsiteX440" fmla="*/ 13608 w 1003403"/>
                <a:gd name="connsiteY440" fmla="*/ 321651 h 392516"/>
                <a:gd name="connsiteX441" fmla="*/ 5623 w 1003403"/>
                <a:gd name="connsiteY441" fmla="*/ 318455 h 392516"/>
                <a:gd name="connsiteX442" fmla="*/ 831 w 1003403"/>
                <a:gd name="connsiteY442" fmla="*/ 312067 h 392516"/>
                <a:gd name="connsiteX443" fmla="*/ 1630 w 1003403"/>
                <a:gd name="connsiteY443" fmla="*/ 300888 h 392516"/>
                <a:gd name="connsiteX444" fmla="*/ 10015 w 1003403"/>
                <a:gd name="connsiteY444" fmla="*/ 293701 h 392516"/>
                <a:gd name="connsiteX445" fmla="*/ 27583 w 1003403"/>
                <a:gd name="connsiteY445" fmla="*/ 287713 h 392516"/>
                <a:gd name="connsiteX446" fmla="*/ 44752 w 1003403"/>
                <a:gd name="connsiteY446" fmla="*/ 282522 h 392516"/>
                <a:gd name="connsiteX447" fmla="*/ 49544 w 1003403"/>
                <a:gd name="connsiteY447" fmla="*/ 277332 h 392516"/>
                <a:gd name="connsiteX448" fmla="*/ 106515 w 1003403"/>
                <a:gd name="connsiteY448" fmla="*/ 138678 h 392516"/>
                <a:gd name="connsiteX449" fmla="*/ 162984 w 1003403"/>
                <a:gd name="connsiteY449" fmla="*/ 29427 h 392516"/>
                <a:gd name="connsiteX450" fmla="*/ 174747 w 1003403"/>
                <a:gd name="connsiteY450" fmla="*/ 57 h 39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Lst>
              <a:rect l="l" t="t" r="r" b="b"/>
              <a:pathLst>
                <a:path w="1003403" h="392516">
                  <a:moveTo>
                    <a:pt x="304496" y="253490"/>
                  </a:moveTo>
                  <a:cubicBezTo>
                    <a:pt x="298533" y="260030"/>
                    <a:pt x="292473" y="266571"/>
                    <a:pt x="286317" y="273111"/>
                  </a:cubicBezTo>
                  <a:lnTo>
                    <a:pt x="279024" y="281887"/>
                  </a:lnTo>
                  <a:lnTo>
                    <a:pt x="281526" y="282927"/>
                  </a:lnTo>
                  <a:cubicBezTo>
                    <a:pt x="282591" y="283724"/>
                    <a:pt x="283655" y="284922"/>
                    <a:pt x="284720" y="286519"/>
                  </a:cubicBezTo>
                  <a:cubicBezTo>
                    <a:pt x="285785" y="287849"/>
                    <a:pt x="286584" y="289446"/>
                    <a:pt x="287116" y="291310"/>
                  </a:cubicBezTo>
                  <a:cubicBezTo>
                    <a:pt x="287649" y="292907"/>
                    <a:pt x="287649" y="294371"/>
                    <a:pt x="287116" y="295701"/>
                  </a:cubicBezTo>
                  <a:cubicBezTo>
                    <a:pt x="286850" y="297032"/>
                    <a:pt x="285785" y="297830"/>
                    <a:pt x="283922" y="298097"/>
                  </a:cubicBezTo>
                  <a:lnTo>
                    <a:pt x="269194" y="293745"/>
                  </a:lnTo>
                  <a:lnTo>
                    <a:pt x="254864" y="315239"/>
                  </a:lnTo>
                  <a:cubicBezTo>
                    <a:pt x="250439" y="322934"/>
                    <a:pt x="246784" y="331013"/>
                    <a:pt x="243898" y="339477"/>
                  </a:cubicBezTo>
                  <a:cubicBezTo>
                    <a:pt x="242167" y="345056"/>
                    <a:pt x="241013" y="350346"/>
                    <a:pt x="240436" y="355347"/>
                  </a:cubicBezTo>
                  <a:cubicBezTo>
                    <a:pt x="239666" y="360541"/>
                    <a:pt x="239955" y="365831"/>
                    <a:pt x="241302" y="371217"/>
                  </a:cubicBezTo>
                  <a:cubicBezTo>
                    <a:pt x="245149" y="369294"/>
                    <a:pt x="248996" y="365927"/>
                    <a:pt x="252844" y="361118"/>
                  </a:cubicBezTo>
                  <a:cubicBezTo>
                    <a:pt x="256691" y="356309"/>
                    <a:pt x="260250" y="351019"/>
                    <a:pt x="263521" y="345248"/>
                  </a:cubicBezTo>
                  <a:cubicBezTo>
                    <a:pt x="266983" y="339477"/>
                    <a:pt x="270061" y="333802"/>
                    <a:pt x="272755" y="328224"/>
                  </a:cubicBezTo>
                  <a:cubicBezTo>
                    <a:pt x="275448" y="322838"/>
                    <a:pt x="277660" y="318413"/>
                    <a:pt x="279392" y="314951"/>
                  </a:cubicBezTo>
                  <a:cubicBezTo>
                    <a:pt x="280738" y="312258"/>
                    <a:pt x="282758" y="307929"/>
                    <a:pt x="285451" y="301966"/>
                  </a:cubicBezTo>
                  <a:cubicBezTo>
                    <a:pt x="288337" y="296195"/>
                    <a:pt x="291126" y="290039"/>
                    <a:pt x="293820" y="283499"/>
                  </a:cubicBezTo>
                  <a:cubicBezTo>
                    <a:pt x="296705" y="277151"/>
                    <a:pt x="299206" y="271092"/>
                    <a:pt x="301322" y="265321"/>
                  </a:cubicBezTo>
                  <a:cubicBezTo>
                    <a:pt x="303438" y="259742"/>
                    <a:pt x="304496" y="255798"/>
                    <a:pt x="304496" y="253490"/>
                  </a:cubicBezTo>
                  <a:close/>
                  <a:moveTo>
                    <a:pt x="916531" y="250893"/>
                  </a:moveTo>
                  <a:cubicBezTo>
                    <a:pt x="911529" y="256279"/>
                    <a:pt x="906047" y="262723"/>
                    <a:pt x="900083" y="270225"/>
                  </a:cubicBezTo>
                  <a:cubicBezTo>
                    <a:pt x="894119" y="277920"/>
                    <a:pt x="888252" y="285903"/>
                    <a:pt x="882481" y="294174"/>
                  </a:cubicBezTo>
                  <a:cubicBezTo>
                    <a:pt x="876710" y="302639"/>
                    <a:pt x="871323" y="311199"/>
                    <a:pt x="866321" y="319855"/>
                  </a:cubicBezTo>
                  <a:cubicBezTo>
                    <a:pt x="861127" y="328512"/>
                    <a:pt x="856895" y="336591"/>
                    <a:pt x="853625" y="344093"/>
                  </a:cubicBezTo>
                  <a:cubicBezTo>
                    <a:pt x="850162" y="351595"/>
                    <a:pt x="847949" y="358136"/>
                    <a:pt x="846988" y="363714"/>
                  </a:cubicBezTo>
                  <a:cubicBezTo>
                    <a:pt x="845833" y="369485"/>
                    <a:pt x="846411" y="373525"/>
                    <a:pt x="848719" y="375833"/>
                  </a:cubicBezTo>
                  <a:cubicBezTo>
                    <a:pt x="850835" y="376602"/>
                    <a:pt x="853913" y="374486"/>
                    <a:pt x="857953" y="369485"/>
                  </a:cubicBezTo>
                  <a:cubicBezTo>
                    <a:pt x="861993" y="364676"/>
                    <a:pt x="866514" y="358136"/>
                    <a:pt x="871516" y="349864"/>
                  </a:cubicBezTo>
                  <a:cubicBezTo>
                    <a:pt x="876517" y="341785"/>
                    <a:pt x="881615" y="332647"/>
                    <a:pt x="886809" y="322452"/>
                  </a:cubicBezTo>
                  <a:cubicBezTo>
                    <a:pt x="892003" y="312449"/>
                    <a:pt x="896716" y="302639"/>
                    <a:pt x="900949" y="293020"/>
                  </a:cubicBezTo>
                  <a:cubicBezTo>
                    <a:pt x="905373" y="283595"/>
                    <a:pt x="909028" y="275034"/>
                    <a:pt x="911914" y="267340"/>
                  </a:cubicBezTo>
                  <a:cubicBezTo>
                    <a:pt x="914800" y="259645"/>
                    <a:pt x="916339" y="254163"/>
                    <a:pt x="916531" y="250893"/>
                  </a:cubicBezTo>
                  <a:close/>
                  <a:moveTo>
                    <a:pt x="584688" y="177599"/>
                  </a:moveTo>
                  <a:cubicBezTo>
                    <a:pt x="580071" y="178947"/>
                    <a:pt x="575646" y="181351"/>
                    <a:pt x="571414" y="184813"/>
                  </a:cubicBezTo>
                  <a:cubicBezTo>
                    <a:pt x="567374" y="188083"/>
                    <a:pt x="563911" y="191931"/>
                    <a:pt x="561026" y="196355"/>
                  </a:cubicBezTo>
                  <a:cubicBezTo>
                    <a:pt x="558333" y="200587"/>
                    <a:pt x="556986" y="204434"/>
                    <a:pt x="556986" y="207897"/>
                  </a:cubicBezTo>
                  <a:lnTo>
                    <a:pt x="556985" y="207899"/>
                  </a:lnTo>
                  <a:lnTo>
                    <a:pt x="557563" y="208764"/>
                  </a:lnTo>
                  <a:cubicBezTo>
                    <a:pt x="564104" y="203570"/>
                    <a:pt x="570644" y="198472"/>
                    <a:pt x="577185" y="193471"/>
                  </a:cubicBezTo>
                  <a:cubicBezTo>
                    <a:pt x="583918" y="188277"/>
                    <a:pt x="590844" y="183179"/>
                    <a:pt x="597962" y="178178"/>
                  </a:cubicBezTo>
                  <a:cubicBezTo>
                    <a:pt x="593922" y="176254"/>
                    <a:pt x="589497" y="176061"/>
                    <a:pt x="584688" y="177599"/>
                  </a:cubicBezTo>
                  <a:close/>
                  <a:moveTo>
                    <a:pt x="406358" y="164328"/>
                  </a:moveTo>
                  <a:cubicBezTo>
                    <a:pt x="401164" y="166252"/>
                    <a:pt x="397028" y="168753"/>
                    <a:pt x="393950" y="171831"/>
                  </a:cubicBezTo>
                  <a:cubicBezTo>
                    <a:pt x="391064" y="174909"/>
                    <a:pt x="388948" y="179429"/>
                    <a:pt x="387601" y="185392"/>
                  </a:cubicBezTo>
                  <a:cubicBezTo>
                    <a:pt x="391833" y="182315"/>
                    <a:pt x="395585" y="179237"/>
                    <a:pt x="398855" y="176159"/>
                  </a:cubicBezTo>
                  <a:cubicBezTo>
                    <a:pt x="402318" y="172889"/>
                    <a:pt x="404819" y="168945"/>
                    <a:pt x="406358" y="164328"/>
                  </a:cubicBezTo>
                  <a:close/>
                  <a:moveTo>
                    <a:pt x="212157" y="164328"/>
                  </a:moveTo>
                  <a:cubicBezTo>
                    <a:pt x="206963" y="166252"/>
                    <a:pt x="202827" y="168753"/>
                    <a:pt x="199749" y="171831"/>
                  </a:cubicBezTo>
                  <a:cubicBezTo>
                    <a:pt x="196863" y="174909"/>
                    <a:pt x="194747" y="179429"/>
                    <a:pt x="193401" y="185392"/>
                  </a:cubicBezTo>
                  <a:cubicBezTo>
                    <a:pt x="197633" y="182315"/>
                    <a:pt x="201384" y="179237"/>
                    <a:pt x="204655" y="176159"/>
                  </a:cubicBezTo>
                  <a:cubicBezTo>
                    <a:pt x="208117" y="172889"/>
                    <a:pt x="210618" y="168945"/>
                    <a:pt x="212157" y="164328"/>
                  </a:cubicBezTo>
                  <a:close/>
                  <a:moveTo>
                    <a:pt x="937885" y="158846"/>
                  </a:moveTo>
                  <a:cubicBezTo>
                    <a:pt x="939424" y="158846"/>
                    <a:pt x="940963" y="159231"/>
                    <a:pt x="942502" y="159999"/>
                  </a:cubicBezTo>
                  <a:cubicBezTo>
                    <a:pt x="944041" y="160768"/>
                    <a:pt x="945484" y="161826"/>
                    <a:pt x="946831" y="163173"/>
                  </a:cubicBezTo>
                  <a:cubicBezTo>
                    <a:pt x="948177" y="164328"/>
                    <a:pt x="949043" y="165674"/>
                    <a:pt x="949428" y="167213"/>
                  </a:cubicBezTo>
                  <a:cubicBezTo>
                    <a:pt x="951159" y="173946"/>
                    <a:pt x="951736" y="181256"/>
                    <a:pt x="951159" y="189143"/>
                  </a:cubicBezTo>
                  <a:cubicBezTo>
                    <a:pt x="950582" y="196837"/>
                    <a:pt x="949524" y="204147"/>
                    <a:pt x="947985" y="211072"/>
                  </a:cubicBezTo>
                  <a:cubicBezTo>
                    <a:pt x="955103" y="205493"/>
                    <a:pt x="962028" y="200492"/>
                    <a:pt x="968761" y="196068"/>
                  </a:cubicBezTo>
                  <a:cubicBezTo>
                    <a:pt x="975687" y="191643"/>
                    <a:pt x="983093" y="187700"/>
                    <a:pt x="990981" y="184237"/>
                  </a:cubicBezTo>
                  <a:cubicBezTo>
                    <a:pt x="991750" y="183659"/>
                    <a:pt x="993193" y="183275"/>
                    <a:pt x="995309" y="183084"/>
                  </a:cubicBezTo>
                  <a:cubicBezTo>
                    <a:pt x="997617" y="182699"/>
                    <a:pt x="999541" y="182602"/>
                    <a:pt x="1001080" y="182795"/>
                  </a:cubicBezTo>
                  <a:cubicBezTo>
                    <a:pt x="1002619" y="182988"/>
                    <a:pt x="1003389" y="183661"/>
                    <a:pt x="1003389" y="184815"/>
                  </a:cubicBezTo>
                  <a:cubicBezTo>
                    <a:pt x="1003581" y="185777"/>
                    <a:pt x="1001850" y="187412"/>
                    <a:pt x="998195" y="189720"/>
                  </a:cubicBezTo>
                  <a:cubicBezTo>
                    <a:pt x="989345" y="195299"/>
                    <a:pt x="980400" y="201647"/>
                    <a:pt x="971358" y="208764"/>
                  </a:cubicBezTo>
                  <a:cubicBezTo>
                    <a:pt x="962317" y="215882"/>
                    <a:pt x="953852" y="222615"/>
                    <a:pt x="945965" y="228963"/>
                  </a:cubicBezTo>
                  <a:cubicBezTo>
                    <a:pt x="944618" y="229924"/>
                    <a:pt x="943753" y="231463"/>
                    <a:pt x="943368" y="233580"/>
                  </a:cubicBezTo>
                  <a:cubicBezTo>
                    <a:pt x="941829" y="244352"/>
                    <a:pt x="939136" y="256279"/>
                    <a:pt x="935288" y="269359"/>
                  </a:cubicBezTo>
                  <a:cubicBezTo>
                    <a:pt x="931441" y="282440"/>
                    <a:pt x="926728" y="295617"/>
                    <a:pt x="921149" y="308890"/>
                  </a:cubicBezTo>
                  <a:cubicBezTo>
                    <a:pt x="915762" y="322163"/>
                    <a:pt x="909606" y="334763"/>
                    <a:pt x="902681" y="346690"/>
                  </a:cubicBezTo>
                  <a:cubicBezTo>
                    <a:pt x="895948" y="358809"/>
                    <a:pt x="888830" y="369197"/>
                    <a:pt x="881327" y="377853"/>
                  </a:cubicBezTo>
                  <a:cubicBezTo>
                    <a:pt x="876518" y="383432"/>
                    <a:pt x="871420" y="387279"/>
                    <a:pt x="866033" y="389395"/>
                  </a:cubicBezTo>
                  <a:cubicBezTo>
                    <a:pt x="860647" y="391703"/>
                    <a:pt x="855741" y="392280"/>
                    <a:pt x="851317" y="391126"/>
                  </a:cubicBezTo>
                  <a:cubicBezTo>
                    <a:pt x="846700" y="389972"/>
                    <a:pt x="842949" y="387087"/>
                    <a:pt x="840063" y="382470"/>
                  </a:cubicBezTo>
                  <a:cubicBezTo>
                    <a:pt x="836985" y="378045"/>
                    <a:pt x="835350" y="371890"/>
                    <a:pt x="835157" y="364003"/>
                  </a:cubicBezTo>
                  <a:cubicBezTo>
                    <a:pt x="837658" y="352076"/>
                    <a:pt x="841698" y="340438"/>
                    <a:pt x="847277" y="329088"/>
                  </a:cubicBezTo>
                  <a:cubicBezTo>
                    <a:pt x="852856" y="317931"/>
                    <a:pt x="859589" y="306871"/>
                    <a:pt x="867476" y="295906"/>
                  </a:cubicBezTo>
                  <a:cubicBezTo>
                    <a:pt x="875171" y="285133"/>
                    <a:pt x="883732" y="274265"/>
                    <a:pt x="893158" y="263300"/>
                  </a:cubicBezTo>
                  <a:cubicBezTo>
                    <a:pt x="902585" y="252527"/>
                    <a:pt x="912492" y="241563"/>
                    <a:pt x="922880" y="230405"/>
                  </a:cubicBezTo>
                  <a:cubicBezTo>
                    <a:pt x="924227" y="229444"/>
                    <a:pt x="925477" y="227232"/>
                    <a:pt x="926631" y="223769"/>
                  </a:cubicBezTo>
                  <a:cubicBezTo>
                    <a:pt x="927786" y="220114"/>
                    <a:pt x="928747" y="216267"/>
                    <a:pt x="929517" y="212227"/>
                  </a:cubicBezTo>
                  <a:cubicBezTo>
                    <a:pt x="930286" y="208187"/>
                    <a:pt x="930767" y="204436"/>
                    <a:pt x="930960" y="200974"/>
                  </a:cubicBezTo>
                  <a:cubicBezTo>
                    <a:pt x="931345" y="197319"/>
                    <a:pt x="931345" y="195107"/>
                    <a:pt x="930960" y="194337"/>
                  </a:cubicBezTo>
                  <a:cubicBezTo>
                    <a:pt x="929036" y="197800"/>
                    <a:pt x="926920" y="201936"/>
                    <a:pt x="924612" y="206745"/>
                  </a:cubicBezTo>
                  <a:cubicBezTo>
                    <a:pt x="922303" y="211361"/>
                    <a:pt x="919898" y="215882"/>
                    <a:pt x="917397" y="220307"/>
                  </a:cubicBezTo>
                  <a:cubicBezTo>
                    <a:pt x="914897" y="224539"/>
                    <a:pt x="912396" y="228290"/>
                    <a:pt x="909895" y="231560"/>
                  </a:cubicBezTo>
                  <a:cubicBezTo>
                    <a:pt x="907394" y="234638"/>
                    <a:pt x="904989" y="236273"/>
                    <a:pt x="902681" y="236465"/>
                  </a:cubicBezTo>
                  <a:lnTo>
                    <a:pt x="902680" y="236465"/>
                  </a:lnTo>
                  <a:cubicBezTo>
                    <a:pt x="897679" y="237427"/>
                    <a:pt x="892965" y="236657"/>
                    <a:pt x="888541" y="234156"/>
                  </a:cubicBezTo>
                  <a:cubicBezTo>
                    <a:pt x="884308" y="231655"/>
                    <a:pt x="881711" y="227904"/>
                    <a:pt x="880749" y="222902"/>
                  </a:cubicBezTo>
                  <a:cubicBezTo>
                    <a:pt x="879980" y="218670"/>
                    <a:pt x="879595" y="213861"/>
                    <a:pt x="879595" y="208475"/>
                  </a:cubicBezTo>
                  <a:cubicBezTo>
                    <a:pt x="879595" y="203089"/>
                    <a:pt x="879884" y="197703"/>
                    <a:pt x="880461" y="192316"/>
                  </a:cubicBezTo>
                  <a:cubicBezTo>
                    <a:pt x="881038" y="186738"/>
                    <a:pt x="881808" y="181352"/>
                    <a:pt x="882769" y="176158"/>
                  </a:cubicBezTo>
                  <a:cubicBezTo>
                    <a:pt x="883924" y="170964"/>
                    <a:pt x="885078" y="166347"/>
                    <a:pt x="886232" y="162308"/>
                  </a:cubicBezTo>
                  <a:cubicBezTo>
                    <a:pt x="887194" y="160577"/>
                    <a:pt x="888637" y="159712"/>
                    <a:pt x="890561" y="159712"/>
                  </a:cubicBezTo>
                  <a:cubicBezTo>
                    <a:pt x="892677" y="159712"/>
                    <a:pt x="894793" y="160193"/>
                    <a:pt x="896909" y="161154"/>
                  </a:cubicBezTo>
                  <a:cubicBezTo>
                    <a:pt x="899218" y="161923"/>
                    <a:pt x="901141" y="162981"/>
                    <a:pt x="902680" y="164328"/>
                  </a:cubicBezTo>
                  <a:cubicBezTo>
                    <a:pt x="904412" y="165675"/>
                    <a:pt x="905470" y="167022"/>
                    <a:pt x="905854" y="168368"/>
                  </a:cubicBezTo>
                  <a:cubicBezTo>
                    <a:pt x="906432" y="170869"/>
                    <a:pt x="905854" y="174909"/>
                    <a:pt x="904123" y="180487"/>
                  </a:cubicBezTo>
                  <a:cubicBezTo>
                    <a:pt x="902584" y="185873"/>
                    <a:pt x="900853" y="191548"/>
                    <a:pt x="898929" y="197511"/>
                  </a:cubicBezTo>
                  <a:cubicBezTo>
                    <a:pt x="897005" y="203475"/>
                    <a:pt x="895466" y="209053"/>
                    <a:pt x="894312" y="214247"/>
                  </a:cubicBezTo>
                  <a:cubicBezTo>
                    <a:pt x="893158" y="219248"/>
                    <a:pt x="893350" y="222422"/>
                    <a:pt x="894890" y="223769"/>
                  </a:cubicBezTo>
                  <a:cubicBezTo>
                    <a:pt x="896236" y="225116"/>
                    <a:pt x="897967" y="224827"/>
                    <a:pt x="900084" y="222902"/>
                  </a:cubicBezTo>
                  <a:cubicBezTo>
                    <a:pt x="902392" y="220786"/>
                    <a:pt x="904797" y="217804"/>
                    <a:pt x="907298" y="213957"/>
                  </a:cubicBezTo>
                  <a:cubicBezTo>
                    <a:pt x="909798" y="209917"/>
                    <a:pt x="912396" y="205301"/>
                    <a:pt x="915089" y="200107"/>
                  </a:cubicBezTo>
                  <a:cubicBezTo>
                    <a:pt x="917782" y="194721"/>
                    <a:pt x="920379" y="189431"/>
                    <a:pt x="922880" y="184237"/>
                  </a:cubicBezTo>
                  <a:cubicBezTo>
                    <a:pt x="925573" y="179043"/>
                    <a:pt x="927978" y="174234"/>
                    <a:pt x="930094" y="169809"/>
                  </a:cubicBezTo>
                  <a:cubicBezTo>
                    <a:pt x="932210" y="165385"/>
                    <a:pt x="933942" y="162019"/>
                    <a:pt x="935288" y="159710"/>
                  </a:cubicBezTo>
                  <a:cubicBezTo>
                    <a:pt x="935673" y="158942"/>
                    <a:pt x="936539" y="158653"/>
                    <a:pt x="937885" y="158846"/>
                  </a:cubicBezTo>
                  <a:close/>
                  <a:moveTo>
                    <a:pt x="686550" y="63914"/>
                  </a:moveTo>
                  <a:cubicBezTo>
                    <a:pt x="674430" y="82573"/>
                    <a:pt x="663657" y="101714"/>
                    <a:pt x="654231" y="121335"/>
                  </a:cubicBezTo>
                  <a:cubicBezTo>
                    <a:pt x="644805" y="140956"/>
                    <a:pt x="636532" y="161251"/>
                    <a:pt x="629415" y="182219"/>
                  </a:cubicBezTo>
                  <a:cubicBezTo>
                    <a:pt x="633839" y="174140"/>
                    <a:pt x="639033" y="164906"/>
                    <a:pt x="644997" y="154518"/>
                  </a:cubicBezTo>
                  <a:cubicBezTo>
                    <a:pt x="651153" y="144130"/>
                    <a:pt x="657116" y="133550"/>
                    <a:pt x="662888" y="122778"/>
                  </a:cubicBezTo>
                  <a:cubicBezTo>
                    <a:pt x="668659" y="111813"/>
                    <a:pt x="673757" y="101233"/>
                    <a:pt x="678181" y="91037"/>
                  </a:cubicBezTo>
                  <a:cubicBezTo>
                    <a:pt x="682606" y="80650"/>
                    <a:pt x="685395" y="71609"/>
                    <a:pt x="686550" y="63914"/>
                  </a:cubicBezTo>
                  <a:close/>
                  <a:moveTo>
                    <a:pt x="174747" y="57"/>
                  </a:moveTo>
                  <a:cubicBezTo>
                    <a:pt x="180464" y="-899"/>
                    <a:pt x="178674" y="10261"/>
                    <a:pt x="180907" y="15020"/>
                  </a:cubicBezTo>
                  <a:cubicBezTo>
                    <a:pt x="183140" y="19779"/>
                    <a:pt x="186497" y="23272"/>
                    <a:pt x="188094" y="28595"/>
                  </a:cubicBezTo>
                  <a:cubicBezTo>
                    <a:pt x="189691" y="33652"/>
                    <a:pt x="190090" y="38576"/>
                    <a:pt x="189292" y="43367"/>
                  </a:cubicBezTo>
                  <a:cubicBezTo>
                    <a:pt x="189026" y="44431"/>
                    <a:pt x="188493" y="45363"/>
                    <a:pt x="187695" y="46163"/>
                  </a:cubicBezTo>
                  <a:cubicBezTo>
                    <a:pt x="187162" y="46696"/>
                    <a:pt x="186630" y="47495"/>
                    <a:pt x="186098" y="48558"/>
                  </a:cubicBezTo>
                  <a:cubicBezTo>
                    <a:pt x="177580" y="63464"/>
                    <a:pt x="168396" y="79834"/>
                    <a:pt x="158547" y="97668"/>
                  </a:cubicBezTo>
                  <a:cubicBezTo>
                    <a:pt x="148698" y="115501"/>
                    <a:pt x="137045" y="130145"/>
                    <a:pt x="127462" y="149575"/>
                  </a:cubicBezTo>
                  <a:cubicBezTo>
                    <a:pt x="117879" y="168740"/>
                    <a:pt x="108639" y="193015"/>
                    <a:pt x="99855" y="212712"/>
                  </a:cubicBezTo>
                  <a:cubicBezTo>
                    <a:pt x="91337" y="232408"/>
                    <a:pt x="86144" y="250718"/>
                    <a:pt x="80288" y="269350"/>
                  </a:cubicBezTo>
                  <a:lnTo>
                    <a:pt x="79090" y="275739"/>
                  </a:lnTo>
                  <a:cubicBezTo>
                    <a:pt x="94529" y="272811"/>
                    <a:pt x="111299" y="269750"/>
                    <a:pt x="129400" y="266556"/>
                  </a:cubicBezTo>
                  <a:cubicBezTo>
                    <a:pt x="147501" y="263361"/>
                    <a:pt x="165601" y="261365"/>
                    <a:pt x="183702" y="260567"/>
                  </a:cubicBezTo>
                  <a:cubicBezTo>
                    <a:pt x="202069" y="259769"/>
                    <a:pt x="219637" y="260968"/>
                    <a:pt x="236407" y="264162"/>
                  </a:cubicBezTo>
                  <a:lnTo>
                    <a:pt x="266495" y="276676"/>
                  </a:lnTo>
                  <a:lnTo>
                    <a:pt x="269292" y="272826"/>
                  </a:lnTo>
                  <a:cubicBezTo>
                    <a:pt x="276602" y="264169"/>
                    <a:pt x="284297" y="255897"/>
                    <a:pt x="292377" y="248011"/>
                  </a:cubicBezTo>
                  <a:cubicBezTo>
                    <a:pt x="300457" y="240316"/>
                    <a:pt x="308729" y="232814"/>
                    <a:pt x="317193" y="225504"/>
                  </a:cubicBezTo>
                  <a:cubicBezTo>
                    <a:pt x="317963" y="224735"/>
                    <a:pt x="318636" y="223100"/>
                    <a:pt x="319213" y="220598"/>
                  </a:cubicBezTo>
                  <a:cubicBezTo>
                    <a:pt x="319982" y="217905"/>
                    <a:pt x="320463" y="215404"/>
                    <a:pt x="320656" y="213096"/>
                  </a:cubicBezTo>
                  <a:cubicBezTo>
                    <a:pt x="321041" y="210596"/>
                    <a:pt x="321041" y="208672"/>
                    <a:pt x="320656" y="207325"/>
                  </a:cubicBezTo>
                  <a:cubicBezTo>
                    <a:pt x="320271" y="205786"/>
                    <a:pt x="319309" y="205786"/>
                    <a:pt x="317770" y="207325"/>
                  </a:cubicBezTo>
                  <a:cubicBezTo>
                    <a:pt x="313923" y="210403"/>
                    <a:pt x="309787" y="213481"/>
                    <a:pt x="305362" y="216559"/>
                  </a:cubicBezTo>
                  <a:cubicBezTo>
                    <a:pt x="301130" y="219637"/>
                    <a:pt x="296705" y="222330"/>
                    <a:pt x="292088" y="224638"/>
                  </a:cubicBezTo>
                  <a:cubicBezTo>
                    <a:pt x="287471" y="226947"/>
                    <a:pt x="282758" y="228774"/>
                    <a:pt x="277949" y="230121"/>
                  </a:cubicBezTo>
                  <a:cubicBezTo>
                    <a:pt x="273139" y="231467"/>
                    <a:pt x="268330" y="231852"/>
                    <a:pt x="263521" y="231274"/>
                  </a:cubicBezTo>
                  <a:cubicBezTo>
                    <a:pt x="259096" y="230505"/>
                    <a:pt x="255633" y="228966"/>
                    <a:pt x="253132" y="226657"/>
                  </a:cubicBezTo>
                  <a:cubicBezTo>
                    <a:pt x="250632" y="224157"/>
                    <a:pt x="248900" y="221367"/>
                    <a:pt x="247938" y="218289"/>
                  </a:cubicBezTo>
                  <a:lnTo>
                    <a:pt x="246307" y="208502"/>
                  </a:lnTo>
                  <a:lnTo>
                    <a:pt x="236685" y="218864"/>
                  </a:lnTo>
                  <a:cubicBezTo>
                    <a:pt x="232838" y="223096"/>
                    <a:pt x="228702" y="227039"/>
                    <a:pt x="224277" y="230694"/>
                  </a:cubicBezTo>
                  <a:cubicBezTo>
                    <a:pt x="220045" y="234157"/>
                    <a:pt x="215524" y="237235"/>
                    <a:pt x="210715" y="239928"/>
                  </a:cubicBezTo>
                  <a:cubicBezTo>
                    <a:pt x="206098" y="242429"/>
                    <a:pt x="201288" y="244064"/>
                    <a:pt x="196287" y="244833"/>
                  </a:cubicBezTo>
                  <a:cubicBezTo>
                    <a:pt x="187437" y="245409"/>
                    <a:pt x="180127" y="243582"/>
                    <a:pt x="174356" y="239351"/>
                  </a:cubicBezTo>
                  <a:cubicBezTo>
                    <a:pt x="168777" y="235119"/>
                    <a:pt x="165988" y="228193"/>
                    <a:pt x="165988" y="218575"/>
                  </a:cubicBezTo>
                  <a:lnTo>
                    <a:pt x="165987" y="218576"/>
                  </a:lnTo>
                  <a:cubicBezTo>
                    <a:pt x="165603" y="211266"/>
                    <a:pt x="166372" y="203667"/>
                    <a:pt x="168296" y="195780"/>
                  </a:cubicBezTo>
                  <a:cubicBezTo>
                    <a:pt x="170220" y="187893"/>
                    <a:pt x="173105" y="180680"/>
                    <a:pt x="176953" y="174139"/>
                  </a:cubicBezTo>
                  <a:cubicBezTo>
                    <a:pt x="180800" y="167406"/>
                    <a:pt x="185610" y="161924"/>
                    <a:pt x="191381" y="157691"/>
                  </a:cubicBezTo>
                  <a:cubicBezTo>
                    <a:pt x="197345" y="153459"/>
                    <a:pt x="204270" y="151247"/>
                    <a:pt x="212157" y="151055"/>
                  </a:cubicBezTo>
                  <a:cubicBezTo>
                    <a:pt x="216197" y="152016"/>
                    <a:pt x="219275" y="154036"/>
                    <a:pt x="221391" y="157114"/>
                  </a:cubicBezTo>
                  <a:cubicBezTo>
                    <a:pt x="223700" y="160193"/>
                    <a:pt x="224373" y="163944"/>
                    <a:pt x="223411" y="168368"/>
                  </a:cubicBezTo>
                  <a:cubicBezTo>
                    <a:pt x="222642" y="172600"/>
                    <a:pt x="221487" y="176255"/>
                    <a:pt x="219948" y="179333"/>
                  </a:cubicBezTo>
                  <a:cubicBezTo>
                    <a:pt x="218602" y="182218"/>
                    <a:pt x="216197" y="185296"/>
                    <a:pt x="212734" y="188567"/>
                  </a:cubicBezTo>
                  <a:cubicBezTo>
                    <a:pt x="211003" y="190106"/>
                    <a:pt x="208598" y="192126"/>
                    <a:pt x="205520" y="194626"/>
                  </a:cubicBezTo>
                  <a:cubicBezTo>
                    <a:pt x="202442" y="197127"/>
                    <a:pt x="199460" y="199724"/>
                    <a:pt x="196575" y="202417"/>
                  </a:cubicBezTo>
                  <a:cubicBezTo>
                    <a:pt x="193689" y="205110"/>
                    <a:pt x="191188" y="207899"/>
                    <a:pt x="189072" y="210785"/>
                  </a:cubicBezTo>
                  <a:cubicBezTo>
                    <a:pt x="186956" y="213478"/>
                    <a:pt x="185898" y="215786"/>
                    <a:pt x="185898" y="217710"/>
                  </a:cubicBezTo>
                  <a:cubicBezTo>
                    <a:pt x="185321" y="222711"/>
                    <a:pt x="186090" y="225982"/>
                    <a:pt x="188207" y="227521"/>
                  </a:cubicBezTo>
                  <a:cubicBezTo>
                    <a:pt x="190323" y="228867"/>
                    <a:pt x="193016" y="229444"/>
                    <a:pt x="196287" y="229252"/>
                  </a:cubicBezTo>
                  <a:cubicBezTo>
                    <a:pt x="199749" y="228866"/>
                    <a:pt x="203212" y="227905"/>
                    <a:pt x="206675" y="226366"/>
                  </a:cubicBezTo>
                  <a:cubicBezTo>
                    <a:pt x="210137" y="224827"/>
                    <a:pt x="212927" y="223480"/>
                    <a:pt x="215043" y="222327"/>
                  </a:cubicBezTo>
                  <a:cubicBezTo>
                    <a:pt x="217544" y="220596"/>
                    <a:pt x="220333" y="218480"/>
                    <a:pt x="223411" y="215979"/>
                  </a:cubicBezTo>
                  <a:cubicBezTo>
                    <a:pt x="226489" y="213286"/>
                    <a:pt x="229567" y="210496"/>
                    <a:pt x="232645" y="207611"/>
                  </a:cubicBezTo>
                  <a:cubicBezTo>
                    <a:pt x="235723" y="204725"/>
                    <a:pt x="238705" y="201936"/>
                    <a:pt x="241591" y="199243"/>
                  </a:cubicBezTo>
                  <a:cubicBezTo>
                    <a:pt x="244476" y="196550"/>
                    <a:pt x="246881" y="194338"/>
                    <a:pt x="248805" y="192606"/>
                  </a:cubicBezTo>
                  <a:lnTo>
                    <a:pt x="250575" y="190710"/>
                  </a:lnTo>
                  <a:lnTo>
                    <a:pt x="256595" y="177893"/>
                  </a:lnTo>
                  <a:cubicBezTo>
                    <a:pt x="260827" y="172314"/>
                    <a:pt x="266502" y="168467"/>
                    <a:pt x="273620" y="166351"/>
                  </a:cubicBezTo>
                  <a:cubicBezTo>
                    <a:pt x="284586" y="162888"/>
                    <a:pt x="295166" y="163272"/>
                    <a:pt x="305362" y="167504"/>
                  </a:cubicBezTo>
                  <a:cubicBezTo>
                    <a:pt x="307478" y="168465"/>
                    <a:pt x="309306" y="169427"/>
                    <a:pt x="310845" y="170389"/>
                  </a:cubicBezTo>
                  <a:cubicBezTo>
                    <a:pt x="312576" y="171351"/>
                    <a:pt x="313730" y="172794"/>
                    <a:pt x="314308" y="174717"/>
                  </a:cubicBezTo>
                  <a:cubicBezTo>
                    <a:pt x="316231" y="178949"/>
                    <a:pt x="314692" y="180777"/>
                    <a:pt x="309691" y="180200"/>
                  </a:cubicBezTo>
                  <a:cubicBezTo>
                    <a:pt x="307574" y="179814"/>
                    <a:pt x="305362" y="179526"/>
                    <a:pt x="303054" y="179335"/>
                  </a:cubicBezTo>
                  <a:cubicBezTo>
                    <a:pt x="300938" y="179143"/>
                    <a:pt x="298917" y="179046"/>
                    <a:pt x="296994" y="179046"/>
                  </a:cubicBezTo>
                  <a:cubicBezTo>
                    <a:pt x="291030" y="179046"/>
                    <a:pt x="285932" y="180586"/>
                    <a:pt x="281700" y="183663"/>
                  </a:cubicBezTo>
                  <a:cubicBezTo>
                    <a:pt x="277660" y="186549"/>
                    <a:pt x="274390" y="190011"/>
                    <a:pt x="271889" y="194051"/>
                  </a:cubicBezTo>
                  <a:cubicBezTo>
                    <a:pt x="269581" y="198091"/>
                    <a:pt x="268042" y="202130"/>
                    <a:pt x="267272" y="206170"/>
                  </a:cubicBezTo>
                  <a:lnTo>
                    <a:pt x="267272" y="215690"/>
                  </a:lnTo>
                  <a:cubicBezTo>
                    <a:pt x="268426" y="216844"/>
                    <a:pt x="270542" y="216556"/>
                    <a:pt x="273620" y="214826"/>
                  </a:cubicBezTo>
                  <a:cubicBezTo>
                    <a:pt x="276891" y="212902"/>
                    <a:pt x="280353" y="210498"/>
                    <a:pt x="284008" y="207612"/>
                  </a:cubicBezTo>
                  <a:cubicBezTo>
                    <a:pt x="287856" y="204727"/>
                    <a:pt x="291800" y="201745"/>
                    <a:pt x="295840" y="198667"/>
                  </a:cubicBezTo>
                  <a:cubicBezTo>
                    <a:pt x="299879" y="195397"/>
                    <a:pt x="303342" y="192896"/>
                    <a:pt x="306228" y="191165"/>
                  </a:cubicBezTo>
                  <a:cubicBezTo>
                    <a:pt x="307382" y="190396"/>
                    <a:pt x="309210" y="189434"/>
                    <a:pt x="311710" y="188280"/>
                  </a:cubicBezTo>
                  <a:cubicBezTo>
                    <a:pt x="314404" y="187125"/>
                    <a:pt x="317097" y="186260"/>
                    <a:pt x="319790" y="185684"/>
                  </a:cubicBezTo>
                  <a:cubicBezTo>
                    <a:pt x="322676" y="185106"/>
                    <a:pt x="325273" y="185010"/>
                    <a:pt x="327581" y="185395"/>
                  </a:cubicBezTo>
                  <a:cubicBezTo>
                    <a:pt x="329890" y="185781"/>
                    <a:pt x="331236" y="187127"/>
                    <a:pt x="331621" y="189435"/>
                  </a:cubicBezTo>
                  <a:cubicBezTo>
                    <a:pt x="332006" y="192897"/>
                    <a:pt x="332198" y="196360"/>
                    <a:pt x="332198" y="199822"/>
                  </a:cubicBezTo>
                  <a:cubicBezTo>
                    <a:pt x="332391" y="203285"/>
                    <a:pt x="332679" y="206940"/>
                    <a:pt x="333064" y="210787"/>
                  </a:cubicBezTo>
                  <a:lnTo>
                    <a:pt x="333064" y="213673"/>
                  </a:lnTo>
                  <a:cubicBezTo>
                    <a:pt x="336912" y="210787"/>
                    <a:pt x="340855" y="208094"/>
                    <a:pt x="344895" y="205594"/>
                  </a:cubicBezTo>
                  <a:cubicBezTo>
                    <a:pt x="349127" y="202900"/>
                    <a:pt x="353167" y="200400"/>
                    <a:pt x="357015" y="198091"/>
                  </a:cubicBezTo>
                  <a:lnTo>
                    <a:pt x="362912" y="194741"/>
                  </a:lnTo>
                  <a:lnTo>
                    <a:pt x="371153" y="174139"/>
                  </a:lnTo>
                  <a:cubicBezTo>
                    <a:pt x="375001" y="167406"/>
                    <a:pt x="379810" y="161924"/>
                    <a:pt x="385581" y="157691"/>
                  </a:cubicBezTo>
                  <a:cubicBezTo>
                    <a:pt x="391545" y="153459"/>
                    <a:pt x="398471" y="151247"/>
                    <a:pt x="406358" y="151055"/>
                  </a:cubicBezTo>
                  <a:cubicBezTo>
                    <a:pt x="410398" y="152016"/>
                    <a:pt x="413476" y="154036"/>
                    <a:pt x="415592" y="157114"/>
                  </a:cubicBezTo>
                  <a:cubicBezTo>
                    <a:pt x="417900" y="160193"/>
                    <a:pt x="418574" y="163944"/>
                    <a:pt x="417612" y="168368"/>
                  </a:cubicBezTo>
                  <a:cubicBezTo>
                    <a:pt x="416842" y="172600"/>
                    <a:pt x="415688" y="176255"/>
                    <a:pt x="414149" y="179333"/>
                  </a:cubicBezTo>
                  <a:cubicBezTo>
                    <a:pt x="412802" y="182218"/>
                    <a:pt x="410398" y="185296"/>
                    <a:pt x="406935" y="188567"/>
                  </a:cubicBezTo>
                  <a:cubicBezTo>
                    <a:pt x="405203" y="190106"/>
                    <a:pt x="402799" y="192126"/>
                    <a:pt x="399721" y="194626"/>
                  </a:cubicBezTo>
                  <a:cubicBezTo>
                    <a:pt x="396643" y="197127"/>
                    <a:pt x="393661" y="199724"/>
                    <a:pt x="390775" y="202417"/>
                  </a:cubicBezTo>
                  <a:cubicBezTo>
                    <a:pt x="387890" y="205110"/>
                    <a:pt x="385389" y="207899"/>
                    <a:pt x="383273" y="210785"/>
                  </a:cubicBezTo>
                  <a:cubicBezTo>
                    <a:pt x="381157" y="213478"/>
                    <a:pt x="380098" y="215786"/>
                    <a:pt x="380098" y="217710"/>
                  </a:cubicBezTo>
                  <a:cubicBezTo>
                    <a:pt x="379521" y="222711"/>
                    <a:pt x="380291" y="225982"/>
                    <a:pt x="382407" y="227521"/>
                  </a:cubicBezTo>
                  <a:cubicBezTo>
                    <a:pt x="384523" y="228867"/>
                    <a:pt x="387217" y="229444"/>
                    <a:pt x="390487" y="229252"/>
                  </a:cubicBezTo>
                  <a:cubicBezTo>
                    <a:pt x="393950" y="228866"/>
                    <a:pt x="397412" y="227905"/>
                    <a:pt x="400875" y="226366"/>
                  </a:cubicBezTo>
                  <a:cubicBezTo>
                    <a:pt x="404338" y="224827"/>
                    <a:pt x="407127" y="223480"/>
                    <a:pt x="409243" y="222327"/>
                  </a:cubicBezTo>
                  <a:cubicBezTo>
                    <a:pt x="411744" y="220596"/>
                    <a:pt x="414534" y="218480"/>
                    <a:pt x="417612" y="215979"/>
                  </a:cubicBezTo>
                  <a:cubicBezTo>
                    <a:pt x="420690" y="213286"/>
                    <a:pt x="423768" y="210496"/>
                    <a:pt x="426846" y="207611"/>
                  </a:cubicBezTo>
                  <a:cubicBezTo>
                    <a:pt x="429924" y="204725"/>
                    <a:pt x="432905" y="201936"/>
                    <a:pt x="435791" y="199243"/>
                  </a:cubicBezTo>
                  <a:cubicBezTo>
                    <a:pt x="438677" y="196550"/>
                    <a:pt x="441081" y="194338"/>
                    <a:pt x="443005" y="192606"/>
                  </a:cubicBezTo>
                  <a:lnTo>
                    <a:pt x="443557" y="192015"/>
                  </a:lnTo>
                  <a:lnTo>
                    <a:pt x="447044" y="182219"/>
                  </a:lnTo>
                  <a:cubicBezTo>
                    <a:pt x="449545" y="176640"/>
                    <a:pt x="452046" y="171447"/>
                    <a:pt x="454547" y="166637"/>
                  </a:cubicBezTo>
                  <a:cubicBezTo>
                    <a:pt x="457240" y="161636"/>
                    <a:pt x="459741" y="157596"/>
                    <a:pt x="462049" y="154518"/>
                  </a:cubicBezTo>
                  <a:cubicBezTo>
                    <a:pt x="463204" y="152786"/>
                    <a:pt x="464743" y="151824"/>
                    <a:pt x="466666" y="151632"/>
                  </a:cubicBezTo>
                  <a:cubicBezTo>
                    <a:pt x="468782" y="151440"/>
                    <a:pt x="470802" y="151920"/>
                    <a:pt x="472726" y="153074"/>
                  </a:cubicBezTo>
                  <a:cubicBezTo>
                    <a:pt x="474650" y="154229"/>
                    <a:pt x="476189" y="155864"/>
                    <a:pt x="477343" y="157980"/>
                  </a:cubicBezTo>
                  <a:cubicBezTo>
                    <a:pt x="478497" y="160096"/>
                    <a:pt x="478786" y="162501"/>
                    <a:pt x="478209" y="165194"/>
                  </a:cubicBezTo>
                  <a:cubicBezTo>
                    <a:pt x="478016" y="165387"/>
                    <a:pt x="477632" y="165964"/>
                    <a:pt x="477055" y="166925"/>
                  </a:cubicBezTo>
                  <a:cubicBezTo>
                    <a:pt x="476478" y="167887"/>
                    <a:pt x="475900" y="168945"/>
                    <a:pt x="475323" y="170099"/>
                  </a:cubicBezTo>
                  <a:cubicBezTo>
                    <a:pt x="474746" y="171254"/>
                    <a:pt x="474169" y="172408"/>
                    <a:pt x="473592" y="173562"/>
                  </a:cubicBezTo>
                  <a:cubicBezTo>
                    <a:pt x="473015" y="174524"/>
                    <a:pt x="472630" y="175101"/>
                    <a:pt x="472438" y="175293"/>
                  </a:cubicBezTo>
                  <a:cubicBezTo>
                    <a:pt x="474554" y="173754"/>
                    <a:pt x="476670" y="172022"/>
                    <a:pt x="478786" y="170099"/>
                  </a:cubicBezTo>
                  <a:cubicBezTo>
                    <a:pt x="480902" y="168176"/>
                    <a:pt x="483018" y="166348"/>
                    <a:pt x="485135" y="164617"/>
                  </a:cubicBezTo>
                  <a:cubicBezTo>
                    <a:pt x="487443" y="162886"/>
                    <a:pt x="489752" y="161444"/>
                    <a:pt x="492060" y="160289"/>
                  </a:cubicBezTo>
                  <a:cubicBezTo>
                    <a:pt x="494368" y="158942"/>
                    <a:pt x="496869" y="158268"/>
                    <a:pt x="499563" y="158268"/>
                  </a:cubicBezTo>
                  <a:cubicBezTo>
                    <a:pt x="502833" y="158268"/>
                    <a:pt x="505718" y="159230"/>
                    <a:pt x="508219" y="161154"/>
                  </a:cubicBezTo>
                  <a:cubicBezTo>
                    <a:pt x="510720" y="162884"/>
                    <a:pt x="512740" y="165096"/>
                    <a:pt x="514279" y="167790"/>
                  </a:cubicBezTo>
                  <a:cubicBezTo>
                    <a:pt x="516011" y="170291"/>
                    <a:pt x="517069" y="173080"/>
                    <a:pt x="517453" y="176158"/>
                  </a:cubicBezTo>
                  <a:cubicBezTo>
                    <a:pt x="517838" y="179044"/>
                    <a:pt x="517646" y="181833"/>
                    <a:pt x="516876" y="184526"/>
                  </a:cubicBezTo>
                  <a:cubicBezTo>
                    <a:pt x="515145" y="189720"/>
                    <a:pt x="512740" y="194818"/>
                    <a:pt x="509662" y="199819"/>
                  </a:cubicBezTo>
                  <a:cubicBezTo>
                    <a:pt x="506584" y="204628"/>
                    <a:pt x="503410" y="209438"/>
                    <a:pt x="500139" y="214247"/>
                  </a:cubicBezTo>
                  <a:cubicBezTo>
                    <a:pt x="497061" y="219056"/>
                    <a:pt x="494176" y="223961"/>
                    <a:pt x="491482" y="228963"/>
                  </a:cubicBezTo>
                  <a:cubicBezTo>
                    <a:pt x="488789" y="233772"/>
                    <a:pt x="486865" y="238773"/>
                    <a:pt x="485711" y="243967"/>
                  </a:cubicBezTo>
                  <a:cubicBezTo>
                    <a:pt x="484557" y="248007"/>
                    <a:pt x="484461" y="250507"/>
                    <a:pt x="485423" y="251469"/>
                  </a:cubicBezTo>
                  <a:cubicBezTo>
                    <a:pt x="486577" y="252431"/>
                    <a:pt x="488020" y="252624"/>
                    <a:pt x="489751" y="252048"/>
                  </a:cubicBezTo>
                  <a:cubicBezTo>
                    <a:pt x="491483" y="251470"/>
                    <a:pt x="493214" y="250508"/>
                    <a:pt x="494945" y="249162"/>
                  </a:cubicBezTo>
                  <a:cubicBezTo>
                    <a:pt x="496869" y="247815"/>
                    <a:pt x="498216" y="246854"/>
                    <a:pt x="498985" y="246277"/>
                  </a:cubicBezTo>
                  <a:cubicBezTo>
                    <a:pt x="506873" y="240121"/>
                    <a:pt x="514279" y="233388"/>
                    <a:pt x="521204" y="226078"/>
                  </a:cubicBezTo>
                  <a:lnTo>
                    <a:pt x="536735" y="209893"/>
                  </a:lnTo>
                  <a:lnTo>
                    <a:pt x="539672" y="195205"/>
                  </a:lnTo>
                  <a:cubicBezTo>
                    <a:pt x="542366" y="187895"/>
                    <a:pt x="546117" y="181450"/>
                    <a:pt x="550926" y="175872"/>
                  </a:cubicBezTo>
                  <a:cubicBezTo>
                    <a:pt x="555736" y="170101"/>
                    <a:pt x="561411" y="165580"/>
                    <a:pt x="567951" y="162310"/>
                  </a:cubicBezTo>
                  <a:cubicBezTo>
                    <a:pt x="574492" y="158848"/>
                    <a:pt x="581514" y="157405"/>
                    <a:pt x="589017" y="157982"/>
                  </a:cubicBezTo>
                  <a:cubicBezTo>
                    <a:pt x="591133" y="158367"/>
                    <a:pt x="593249" y="158945"/>
                    <a:pt x="595365" y="159714"/>
                  </a:cubicBezTo>
                  <a:cubicBezTo>
                    <a:pt x="597673" y="160292"/>
                    <a:pt x="599597" y="161446"/>
                    <a:pt x="601136" y="163176"/>
                  </a:cubicBezTo>
                  <a:lnTo>
                    <a:pt x="602290" y="164329"/>
                  </a:lnTo>
                  <a:cubicBezTo>
                    <a:pt x="602290" y="163943"/>
                    <a:pt x="602386" y="163655"/>
                    <a:pt x="602578" y="163465"/>
                  </a:cubicBezTo>
                  <a:cubicBezTo>
                    <a:pt x="602578" y="163272"/>
                    <a:pt x="602674" y="163175"/>
                    <a:pt x="602866" y="163175"/>
                  </a:cubicBezTo>
                  <a:cubicBezTo>
                    <a:pt x="608830" y="150479"/>
                    <a:pt x="614698" y="138264"/>
                    <a:pt x="620469" y="126529"/>
                  </a:cubicBezTo>
                  <a:cubicBezTo>
                    <a:pt x="626432" y="114603"/>
                    <a:pt x="632396" y="103157"/>
                    <a:pt x="638360" y="92192"/>
                  </a:cubicBezTo>
                  <a:cubicBezTo>
                    <a:pt x="644516" y="81228"/>
                    <a:pt x="650864" y="70648"/>
                    <a:pt x="657405" y="60452"/>
                  </a:cubicBezTo>
                  <a:cubicBezTo>
                    <a:pt x="664138" y="50257"/>
                    <a:pt x="671256" y="40350"/>
                    <a:pt x="678758" y="30732"/>
                  </a:cubicBezTo>
                  <a:cubicBezTo>
                    <a:pt x="682991" y="25923"/>
                    <a:pt x="686357" y="23807"/>
                    <a:pt x="688858" y="24384"/>
                  </a:cubicBezTo>
                  <a:cubicBezTo>
                    <a:pt x="691551" y="24962"/>
                    <a:pt x="693475" y="26981"/>
                    <a:pt x="694629" y="30443"/>
                  </a:cubicBezTo>
                  <a:cubicBezTo>
                    <a:pt x="695976" y="33713"/>
                    <a:pt x="696745" y="37657"/>
                    <a:pt x="696938" y="42274"/>
                  </a:cubicBezTo>
                  <a:cubicBezTo>
                    <a:pt x="697130" y="46890"/>
                    <a:pt x="697034" y="50642"/>
                    <a:pt x="696649" y="53527"/>
                  </a:cubicBezTo>
                  <a:cubicBezTo>
                    <a:pt x="693764" y="65454"/>
                    <a:pt x="689820" y="77380"/>
                    <a:pt x="684818" y="89307"/>
                  </a:cubicBezTo>
                  <a:cubicBezTo>
                    <a:pt x="680009" y="101233"/>
                    <a:pt x="674526" y="113160"/>
                    <a:pt x="668370" y="125087"/>
                  </a:cubicBezTo>
                  <a:cubicBezTo>
                    <a:pt x="662214" y="136821"/>
                    <a:pt x="655577" y="148555"/>
                    <a:pt x="648459" y="160290"/>
                  </a:cubicBezTo>
                  <a:cubicBezTo>
                    <a:pt x="641342" y="172024"/>
                    <a:pt x="634128" y="183758"/>
                    <a:pt x="626817" y="195493"/>
                  </a:cubicBezTo>
                  <a:cubicBezTo>
                    <a:pt x="625855" y="196647"/>
                    <a:pt x="625086" y="197897"/>
                    <a:pt x="624509" y="199244"/>
                  </a:cubicBezTo>
                  <a:cubicBezTo>
                    <a:pt x="624124" y="200398"/>
                    <a:pt x="623739" y="201744"/>
                    <a:pt x="623355" y="203283"/>
                  </a:cubicBezTo>
                  <a:cubicBezTo>
                    <a:pt x="622970" y="205014"/>
                    <a:pt x="622489" y="207515"/>
                    <a:pt x="621912" y="210786"/>
                  </a:cubicBezTo>
                  <a:cubicBezTo>
                    <a:pt x="621527" y="213863"/>
                    <a:pt x="621238" y="217134"/>
                    <a:pt x="621046" y="220596"/>
                  </a:cubicBezTo>
                  <a:cubicBezTo>
                    <a:pt x="621046" y="224059"/>
                    <a:pt x="621335" y="227233"/>
                    <a:pt x="621912" y="230118"/>
                  </a:cubicBezTo>
                  <a:cubicBezTo>
                    <a:pt x="622489" y="233004"/>
                    <a:pt x="623547" y="234831"/>
                    <a:pt x="625086" y="235600"/>
                  </a:cubicBezTo>
                  <a:cubicBezTo>
                    <a:pt x="627394" y="236755"/>
                    <a:pt x="630761" y="236562"/>
                    <a:pt x="635185" y="235022"/>
                  </a:cubicBezTo>
                  <a:cubicBezTo>
                    <a:pt x="639610" y="233292"/>
                    <a:pt x="644323" y="230791"/>
                    <a:pt x="649325" y="227520"/>
                  </a:cubicBezTo>
                  <a:cubicBezTo>
                    <a:pt x="654327" y="224250"/>
                    <a:pt x="659329" y="220499"/>
                    <a:pt x="664330" y="216267"/>
                  </a:cubicBezTo>
                  <a:lnTo>
                    <a:pt x="665457" y="215238"/>
                  </a:lnTo>
                  <a:lnTo>
                    <a:pt x="669235" y="200397"/>
                  </a:lnTo>
                  <a:cubicBezTo>
                    <a:pt x="670966" y="194819"/>
                    <a:pt x="673082" y="189336"/>
                    <a:pt x="675583" y="183950"/>
                  </a:cubicBezTo>
                  <a:cubicBezTo>
                    <a:pt x="679815" y="175101"/>
                    <a:pt x="685202" y="167214"/>
                    <a:pt x="691743" y="160289"/>
                  </a:cubicBezTo>
                  <a:cubicBezTo>
                    <a:pt x="698284" y="153363"/>
                    <a:pt x="706171" y="148939"/>
                    <a:pt x="715405" y="147015"/>
                  </a:cubicBezTo>
                  <a:cubicBezTo>
                    <a:pt x="718483" y="146246"/>
                    <a:pt x="721657" y="146150"/>
                    <a:pt x="724927" y="146726"/>
                  </a:cubicBezTo>
                  <a:cubicBezTo>
                    <a:pt x="728390" y="147112"/>
                    <a:pt x="731372" y="148170"/>
                    <a:pt x="733873" y="149900"/>
                  </a:cubicBezTo>
                  <a:cubicBezTo>
                    <a:pt x="736373" y="151630"/>
                    <a:pt x="738297" y="153843"/>
                    <a:pt x="739644" y="156537"/>
                  </a:cubicBezTo>
                  <a:cubicBezTo>
                    <a:pt x="740990" y="159038"/>
                    <a:pt x="741279" y="161827"/>
                    <a:pt x="740510" y="164905"/>
                  </a:cubicBezTo>
                  <a:cubicBezTo>
                    <a:pt x="740125" y="166060"/>
                    <a:pt x="739644" y="167214"/>
                    <a:pt x="739067" y="168368"/>
                  </a:cubicBezTo>
                  <a:cubicBezTo>
                    <a:pt x="738682" y="169522"/>
                    <a:pt x="738105" y="170484"/>
                    <a:pt x="737335" y="171253"/>
                  </a:cubicBezTo>
                  <a:cubicBezTo>
                    <a:pt x="736758" y="172022"/>
                    <a:pt x="736181" y="172503"/>
                    <a:pt x="735604" y="172695"/>
                  </a:cubicBezTo>
                  <a:cubicBezTo>
                    <a:pt x="735027" y="172695"/>
                    <a:pt x="734450" y="172118"/>
                    <a:pt x="733873" y="170964"/>
                  </a:cubicBezTo>
                  <a:cubicBezTo>
                    <a:pt x="733680" y="170386"/>
                    <a:pt x="733392" y="169616"/>
                    <a:pt x="733007" y="168655"/>
                  </a:cubicBezTo>
                  <a:cubicBezTo>
                    <a:pt x="732815" y="167501"/>
                    <a:pt x="732430" y="166443"/>
                    <a:pt x="731853" y="165481"/>
                  </a:cubicBezTo>
                  <a:cubicBezTo>
                    <a:pt x="731276" y="164327"/>
                    <a:pt x="730410" y="163365"/>
                    <a:pt x="729256" y="162595"/>
                  </a:cubicBezTo>
                  <a:cubicBezTo>
                    <a:pt x="728294" y="161634"/>
                    <a:pt x="726947" y="161153"/>
                    <a:pt x="725216" y="161153"/>
                  </a:cubicBezTo>
                  <a:cubicBezTo>
                    <a:pt x="721561" y="161153"/>
                    <a:pt x="717425" y="163461"/>
                    <a:pt x="712808" y="168078"/>
                  </a:cubicBezTo>
                  <a:cubicBezTo>
                    <a:pt x="708191" y="172503"/>
                    <a:pt x="703766" y="177793"/>
                    <a:pt x="699534" y="183948"/>
                  </a:cubicBezTo>
                  <a:cubicBezTo>
                    <a:pt x="695302" y="189912"/>
                    <a:pt x="691646" y="195971"/>
                    <a:pt x="688568" y="202127"/>
                  </a:cubicBezTo>
                  <a:cubicBezTo>
                    <a:pt x="685491" y="208090"/>
                    <a:pt x="683567" y="212611"/>
                    <a:pt x="682797" y="215689"/>
                  </a:cubicBezTo>
                  <a:cubicBezTo>
                    <a:pt x="681643" y="220690"/>
                    <a:pt x="681739" y="223384"/>
                    <a:pt x="683086" y="223768"/>
                  </a:cubicBezTo>
                  <a:cubicBezTo>
                    <a:pt x="684432" y="223961"/>
                    <a:pt x="686548" y="222903"/>
                    <a:pt x="689434" y="220594"/>
                  </a:cubicBezTo>
                  <a:cubicBezTo>
                    <a:pt x="692320" y="218093"/>
                    <a:pt x="695590" y="214727"/>
                    <a:pt x="699245" y="210495"/>
                  </a:cubicBezTo>
                  <a:cubicBezTo>
                    <a:pt x="702900" y="206263"/>
                    <a:pt x="706363" y="202127"/>
                    <a:pt x="709633" y="198087"/>
                  </a:cubicBezTo>
                  <a:cubicBezTo>
                    <a:pt x="712904" y="193855"/>
                    <a:pt x="715693" y="190200"/>
                    <a:pt x="718002" y="187122"/>
                  </a:cubicBezTo>
                  <a:cubicBezTo>
                    <a:pt x="720503" y="183852"/>
                    <a:pt x="721849" y="182121"/>
                    <a:pt x="722041" y="181929"/>
                  </a:cubicBezTo>
                  <a:cubicBezTo>
                    <a:pt x="724542" y="180005"/>
                    <a:pt x="727043" y="179140"/>
                    <a:pt x="729544" y="179333"/>
                  </a:cubicBezTo>
                  <a:cubicBezTo>
                    <a:pt x="732045" y="179526"/>
                    <a:pt x="734161" y="180488"/>
                    <a:pt x="735893" y="182219"/>
                  </a:cubicBezTo>
                  <a:cubicBezTo>
                    <a:pt x="737816" y="183758"/>
                    <a:pt x="739067" y="185778"/>
                    <a:pt x="739644" y="188278"/>
                  </a:cubicBezTo>
                  <a:cubicBezTo>
                    <a:pt x="740413" y="190587"/>
                    <a:pt x="740221" y="192991"/>
                    <a:pt x="739066" y="195492"/>
                  </a:cubicBezTo>
                  <a:cubicBezTo>
                    <a:pt x="737720" y="198570"/>
                    <a:pt x="735892" y="202225"/>
                    <a:pt x="733584" y="206457"/>
                  </a:cubicBezTo>
                  <a:cubicBezTo>
                    <a:pt x="731467" y="210689"/>
                    <a:pt x="730121" y="214440"/>
                    <a:pt x="729544" y="217710"/>
                  </a:cubicBezTo>
                  <a:cubicBezTo>
                    <a:pt x="728967" y="222711"/>
                    <a:pt x="729544" y="225982"/>
                    <a:pt x="731275" y="227520"/>
                  </a:cubicBezTo>
                  <a:cubicBezTo>
                    <a:pt x="733007" y="229060"/>
                    <a:pt x="736181" y="228964"/>
                    <a:pt x="740798" y="227231"/>
                  </a:cubicBezTo>
                  <a:cubicBezTo>
                    <a:pt x="744453" y="225692"/>
                    <a:pt x="748300" y="222999"/>
                    <a:pt x="752340" y="219152"/>
                  </a:cubicBezTo>
                  <a:cubicBezTo>
                    <a:pt x="756380" y="215112"/>
                    <a:pt x="760324" y="210880"/>
                    <a:pt x="764171" y="206456"/>
                  </a:cubicBezTo>
                  <a:cubicBezTo>
                    <a:pt x="768211" y="202032"/>
                    <a:pt x="771962" y="197800"/>
                    <a:pt x="775425" y="193760"/>
                  </a:cubicBezTo>
                  <a:lnTo>
                    <a:pt x="783275" y="185649"/>
                  </a:lnTo>
                  <a:lnTo>
                    <a:pt x="783794" y="182795"/>
                  </a:lnTo>
                  <a:cubicBezTo>
                    <a:pt x="785140" y="176447"/>
                    <a:pt x="786487" y="170388"/>
                    <a:pt x="787834" y="164617"/>
                  </a:cubicBezTo>
                  <a:cubicBezTo>
                    <a:pt x="788219" y="163077"/>
                    <a:pt x="789084" y="161923"/>
                    <a:pt x="790431" y="161154"/>
                  </a:cubicBezTo>
                  <a:cubicBezTo>
                    <a:pt x="791970" y="160193"/>
                    <a:pt x="793605" y="159712"/>
                    <a:pt x="795336" y="159712"/>
                  </a:cubicBezTo>
                  <a:cubicBezTo>
                    <a:pt x="797068" y="159519"/>
                    <a:pt x="798606" y="159808"/>
                    <a:pt x="799953" y="160579"/>
                  </a:cubicBezTo>
                  <a:cubicBezTo>
                    <a:pt x="801300" y="161348"/>
                    <a:pt x="802165" y="162502"/>
                    <a:pt x="802550" y="164042"/>
                  </a:cubicBezTo>
                  <a:cubicBezTo>
                    <a:pt x="803320" y="167889"/>
                    <a:pt x="803031" y="172505"/>
                    <a:pt x="801685" y="177892"/>
                  </a:cubicBezTo>
                  <a:cubicBezTo>
                    <a:pt x="800530" y="183278"/>
                    <a:pt x="799184" y="188568"/>
                    <a:pt x="797645" y="193761"/>
                  </a:cubicBezTo>
                  <a:cubicBezTo>
                    <a:pt x="801108" y="189530"/>
                    <a:pt x="804859" y="184624"/>
                    <a:pt x="808898" y="179046"/>
                  </a:cubicBezTo>
                  <a:cubicBezTo>
                    <a:pt x="813131" y="173275"/>
                    <a:pt x="817651" y="167985"/>
                    <a:pt x="822461" y="163176"/>
                  </a:cubicBezTo>
                  <a:cubicBezTo>
                    <a:pt x="827463" y="158174"/>
                    <a:pt x="832657" y="154134"/>
                    <a:pt x="838044" y="151057"/>
                  </a:cubicBezTo>
                  <a:cubicBezTo>
                    <a:pt x="843622" y="147786"/>
                    <a:pt x="849394" y="146440"/>
                    <a:pt x="855357" y="147017"/>
                  </a:cubicBezTo>
                  <a:cubicBezTo>
                    <a:pt x="858435" y="147978"/>
                    <a:pt x="860840" y="149614"/>
                    <a:pt x="862571" y="151922"/>
                  </a:cubicBezTo>
                  <a:cubicBezTo>
                    <a:pt x="864495" y="154038"/>
                    <a:pt x="865938" y="156539"/>
                    <a:pt x="866900" y="159425"/>
                  </a:cubicBezTo>
                  <a:cubicBezTo>
                    <a:pt x="867862" y="162118"/>
                    <a:pt x="868343" y="164811"/>
                    <a:pt x="868343" y="167504"/>
                  </a:cubicBezTo>
                  <a:cubicBezTo>
                    <a:pt x="868535" y="170197"/>
                    <a:pt x="868342" y="172505"/>
                    <a:pt x="867765" y="174429"/>
                  </a:cubicBezTo>
                  <a:cubicBezTo>
                    <a:pt x="866418" y="177122"/>
                    <a:pt x="864783" y="180104"/>
                    <a:pt x="862860" y="183374"/>
                  </a:cubicBezTo>
                  <a:cubicBezTo>
                    <a:pt x="861128" y="186452"/>
                    <a:pt x="859685" y="189626"/>
                    <a:pt x="858531" y="192896"/>
                  </a:cubicBezTo>
                  <a:cubicBezTo>
                    <a:pt x="857569" y="196166"/>
                    <a:pt x="857184" y="199436"/>
                    <a:pt x="857377" y="202706"/>
                  </a:cubicBezTo>
                  <a:cubicBezTo>
                    <a:pt x="857569" y="205784"/>
                    <a:pt x="859108" y="208574"/>
                    <a:pt x="861994" y="211074"/>
                  </a:cubicBezTo>
                  <a:cubicBezTo>
                    <a:pt x="863148" y="212614"/>
                    <a:pt x="863052" y="213768"/>
                    <a:pt x="861705" y="214537"/>
                  </a:cubicBezTo>
                  <a:cubicBezTo>
                    <a:pt x="860359" y="215306"/>
                    <a:pt x="858531" y="215786"/>
                    <a:pt x="856223" y="215979"/>
                  </a:cubicBezTo>
                  <a:cubicBezTo>
                    <a:pt x="853915" y="215979"/>
                    <a:pt x="851606" y="215691"/>
                    <a:pt x="849297" y="215115"/>
                  </a:cubicBezTo>
                  <a:cubicBezTo>
                    <a:pt x="846989" y="214537"/>
                    <a:pt x="845354" y="213671"/>
                    <a:pt x="844392" y="212516"/>
                  </a:cubicBezTo>
                  <a:cubicBezTo>
                    <a:pt x="841314" y="208284"/>
                    <a:pt x="839390" y="204052"/>
                    <a:pt x="838621" y="199820"/>
                  </a:cubicBezTo>
                  <a:cubicBezTo>
                    <a:pt x="838044" y="195396"/>
                    <a:pt x="838236" y="190972"/>
                    <a:pt x="839198" y="186548"/>
                  </a:cubicBezTo>
                  <a:cubicBezTo>
                    <a:pt x="840160" y="182123"/>
                    <a:pt x="841699" y="177795"/>
                    <a:pt x="843815" y="173563"/>
                  </a:cubicBezTo>
                  <a:cubicBezTo>
                    <a:pt x="845931" y="169331"/>
                    <a:pt x="848336" y="165291"/>
                    <a:pt x="851029" y="161444"/>
                  </a:cubicBezTo>
                  <a:lnTo>
                    <a:pt x="851028" y="161443"/>
                  </a:lnTo>
                  <a:cubicBezTo>
                    <a:pt x="843718" y="164714"/>
                    <a:pt x="836985" y="169619"/>
                    <a:pt x="830829" y="176159"/>
                  </a:cubicBezTo>
                  <a:cubicBezTo>
                    <a:pt x="824673" y="182507"/>
                    <a:pt x="818806" y="189625"/>
                    <a:pt x="813227" y="197511"/>
                  </a:cubicBezTo>
                  <a:cubicBezTo>
                    <a:pt x="807840" y="205398"/>
                    <a:pt x="802550" y="213574"/>
                    <a:pt x="797356" y="222038"/>
                  </a:cubicBezTo>
                  <a:cubicBezTo>
                    <a:pt x="792162" y="230502"/>
                    <a:pt x="786968" y="238389"/>
                    <a:pt x="781773" y="245699"/>
                  </a:cubicBezTo>
                  <a:cubicBezTo>
                    <a:pt x="780234" y="247429"/>
                    <a:pt x="778407" y="247910"/>
                    <a:pt x="776291" y="247141"/>
                  </a:cubicBezTo>
                  <a:cubicBezTo>
                    <a:pt x="774175" y="246372"/>
                    <a:pt x="772828" y="244929"/>
                    <a:pt x="772251" y="242813"/>
                  </a:cubicBezTo>
                  <a:cubicBezTo>
                    <a:pt x="771674" y="240504"/>
                    <a:pt x="771866" y="238100"/>
                    <a:pt x="772828" y="235599"/>
                  </a:cubicBezTo>
                  <a:cubicBezTo>
                    <a:pt x="774175" y="230982"/>
                    <a:pt x="775522" y="225788"/>
                    <a:pt x="776868" y="220017"/>
                  </a:cubicBezTo>
                  <a:lnTo>
                    <a:pt x="779335" y="207069"/>
                  </a:lnTo>
                  <a:lnTo>
                    <a:pt x="769365" y="221172"/>
                  </a:lnTo>
                  <a:cubicBezTo>
                    <a:pt x="765133" y="226173"/>
                    <a:pt x="760324" y="230693"/>
                    <a:pt x="754937" y="234733"/>
                  </a:cubicBezTo>
                  <a:cubicBezTo>
                    <a:pt x="749743" y="238581"/>
                    <a:pt x="744068" y="241658"/>
                    <a:pt x="737912" y="243967"/>
                  </a:cubicBezTo>
                  <a:cubicBezTo>
                    <a:pt x="734065" y="245314"/>
                    <a:pt x="730602" y="245698"/>
                    <a:pt x="727524" y="245120"/>
                  </a:cubicBezTo>
                  <a:cubicBezTo>
                    <a:pt x="724446" y="244735"/>
                    <a:pt x="721656" y="243677"/>
                    <a:pt x="719156" y="241946"/>
                  </a:cubicBezTo>
                  <a:cubicBezTo>
                    <a:pt x="716655" y="240214"/>
                    <a:pt x="714635" y="238002"/>
                    <a:pt x="713096" y="235310"/>
                  </a:cubicBezTo>
                  <a:cubicBezTo>
                    <a:pt x="711557" y="232616"/>
                    <a:pt x="710499" y="229731"/>
                    <a:pt x="709921" y="226653"/>
                  </a:cubicBezTo>
                  <a:lnTo>
                    <a:pt x="709922" y="226656"/>
                  </a:lnTo>
                  <a:cubicBezTo>
                    <a:pt x="708191" y="228003"/>
                    <a:pt x="706267" y="229542"/>
                    <a:pt x="704151" y="231273"/>
                  </a:cubicBezTo>
                  <a:cubicBezTo>
                    <a:pt x="702034" y="232812"/>
                    <a:pt x="699726" y="234255"/>
                    <a:pt x="697225" y="235601"/>
                  </a:cubicBezTo>
                  <a:cubicBezTo>
                    <a:pt x="694724" y="236755"/>
                    <a:pt x="692031" y="237717"/>
                    <a:pt x="689145" y="238486"/>
                  </a:cubicBezTo>
                  <a:cubicBezTo>
                    <a:pt x="686452" y="239062"/>
                    <a:pt x="683567" y="239063"/>
                    <a:pt x="680489" y="238486"/>
                  </a:cubicBezTo>
                  <a:cubicBezTo>
                    <a:pt x="678180" y="238101"/>
                    <a:pt x="676064" y="237331"/>
                    <a:pt x="674140" y="236177"/>
                  </a:cubicBezTo>
                  <a:cubicBezTo>
                    <a:pt x="672217" y="234830"/>
                    <a:pt x="670389" y="233291"/>
                    <a:pt x="668658" y="231560"/>
                  </a:cubicBezTo>
                  <a:lnTo>
                    <a:pt x="666090" y="225492"/>
                  </a:lnTo>
                  <a:lnTo>
                    <a:pt x="663177" y="228098"/>
                  </a:lnTo>
                  <a:cubicBezTo>
                    <a:pt x="656828" y="233869"/>
                    <a:pt x="650095" y="239255"/>
                    <a:pt x="642977" y="244256"/>
                  </a:cubicBezTo>
                  <a:cubicBezTo>
                    <a:pt x="636052" y="249258"/>
                    <a:pt x="629222" y="253009"/>
                    <a:pt x="622489" y="255510"/>
                  </a:cubicBezTo>
                  <a:cubicBezTo>
                    <a:pt x="615756" y="258203"/>
                    <a:pt x="609985" y="258299"/>
                    <a:pt x="605176" y="255799"/>
                  </a:cubicBezTo>
                  <a:cubicBezTo>
                    <a:pt x="600751" y="253490"/>
                    <a:pt x="597577" y="249740"/>
                    <a:pt x="595653" y="244546"/>
                  </a:cubicBezTo>
                  <a:cubicBezTo>
                    <a:pt x="593922" y="239544"/>
                    <a:pt x="592960" y="234062"/>
                    <a:pt x="592768" y="228098"/>
                  </a:cubicBezTo>
                  <a:cubicBezTo>
                    <a:pt x="592575" y="221943"/>
                    <a:pt x="592768" y="215979"/>
                    <a:pt x="593345" y="210208"/>
                  </a:cubicBezTo>
                  <a:cubicBezTo>
                    <a:pt x="594114" y="204245"/>
                    <a:pt x="594788" y="199532"/>
                    <a:pt x="595365" y="196070"/>
                  </a:cubicBezTo>
                  <a:cubicBezTo>
                    <a:pt x="594980" y="196455"/>
                    <a:pt x="594595" y="197032"/>
                    <a:pt x="594211" y="197801"/>
                  </a:cubicBezTo>
                  <a:cubicBezTo>
                    <a:pt x="594018" y="198379"/>
                    <a:pt x="593730" y="198956"/>
                    <a:pt x="593345" y="199532"/>
                  </a:cubicBezTo>
                  <a:cubicBezTo>
                    <a:pt x="590652" y="202610"/>
                    <a:pt x="587574" y="206361"/>
                    <a:pt x="584111" y="210786"/>
                  </a:cubicBezTo>
                  <a:cubicBezTo>
                    <a:pt x="580648" y="215017"/>
                    <a:pt x="576801" y="218961"/>
                    <a:pt x="572569" y="222616"/>
                  </a:cubicBezTo>
                  <a:cubicBezTo>
                    <a:pt x="568529" y="226271"/>
                    <a:pt x="564200" y="229060"/>
                    <a:pt x="559583" y="230984"/>
                  </a:cubicBezTo>
                  <a:cubicBezTo>
                    <a:pt x="554966" y="232908"/>
                    <a:pt x="550253" y="233004"/>
                    <a:pt x="545444" y="231273"/>
                  </a:cubicBezTo>
                  <a:cubicBezTo>
                    <a:pt x="542750" y="229733"/>
                    <a:pt x="540442" y="227906"/>
                    <a:pt x="538518" y="225791"/>
                  </a:cubicBezTo>
                  <a:lnTo>
                    <a:pt x="537837" y="223872"/>
                  </a:lnTo>
                  <a:lnTo>
                    <a:pt x="531882" y="232715"/>
                  </a:lnTo>
                  <a:cubicBezTo>
                    <a:pt x="527842" y="238101"/>
                    <a:pt x="523321" y="243295"/>
                    <a:pt x="518319" y="248296"/>
                  </a:cubicBezTo>
                  <a:cubicBezTo>
                    <a:pt x="513510" y="253491"/>
                    <a:pt x="508508" y="257819"/>
                    <a:pt x="503314" y="261281"/>
                  </a:cubicBezTo>
                  <a:cubicBezTo>
                    <a:pt x="498120" y="264936"/>
                    <a:pt x="493311" y="266763"/>
                    <a:pt x="488886" y="266763"/>
                  </a:cubicBezTo>
                  <a:cubicBezTo>
                    <a:pt x="485616" y="266763"/>
                    <a:pt x="482730" y="265994"/>
                    <a:pt x="480229" y="264454"/>
                  </a:cubicBezTo>
                  <a:cubicBezTo>
                    <a:pt x="477728" y="263107"/>
                    <a:pt x="475612" y="261376"/>
                    <a:pt x="473881" y="259260"/>
                  </a:cubicBezTo>
                  <a:cubicBezTo>
                    <a:pt x="472149" y="257144"/>
                    <a:pt x="470803" y="254740"/>
                    <a:pt x="469841" y="252047"/>
                  </a:cubicBezTo>
                  <a:cubicBezTo>
                    <a:pt x="469071" y="249354"/>
                    <a:pt x="468687" y="246660"/>
                    <a:pt x="468687" y="243967"/>
                  </a:cubicBezTo>
                  <a:cubicBezTo>
                    <a:pt x="468687" y="234349"/>
                    <a:pt x="470610" y="224923"/>
                    <a:pt x="474458" y="215689"/>
                  </a:cubicBezTo>
                  <a:cubicBezTo>
                    <a:pt x="478498" y="206456"/>
                    <a:pt x="482730" y="197992"/>
                    <a:pt x="487155" y="190297"/>
                  </a:cubicBezTo>
                  <a:cubicBezTo>
                    <a:pt x="489271" y="186258"/>
                    <a:pt x="489848" y="183468"/>
                    <a:pt x="488886" y="181929"/>
                  </a:cubicBezTo>
                  <a:cubicBezTo>
                    <a:pt x="487924" y="180390"/>
                    <a:pt x="485135" y="180679"/>
                    <a:pt x="480518" y="182796"/>
                  </a:cubicBezTo>
                  <a:cubicBezTo>
                    <a:pt x="476670" y="184527"/>
                    <a:pt x="473111" y="187701"/>
                    <a:pt x="469841" y="192318"/>
                  </a:cubicBezTo>
                  <a:cubicBezTo>
                    <a:pt x="466570" y="196743"/>
                    <a:pt x="463493" y="201648"/>
                    <a:pt x="460607" y="207034"/>
                  </a:cubicBezTo>
                  <a:cubicBezTo>
                    <a:pt x="457914" y="212228"/>
                    <a:pt x="455413" y="217422"/>
                    <a:pt x="453104" y="222616"/>
                  </a:cubicBezTo>
                  <a:cubicBezTo>
                    <a:pt x="450796" y="227810"/>
                    <a:pt x="448680" y="231946"/>
                    <a:pt x="446756" y="235024"/>
                  </a:cubicBezTo>
                  <a:lnTo>
                    <a:pt x="446755" y="235023"/>
                  </a:lnTo>
                  <a:cubicBezTo>
                    <a:pt x="445986" y="236563"/>
                    <a:pt x="445409" y="237525"/>
                    <a:pt x="445024" y="237909"/>
                  </a:cubicBezTo>
                  <a:cubicBezTo>
                    <a:pt x="441946" y="240025"/>
                    <a:pt x="439830" y="239448"/>
                    <a:pt x="438676" y="236177"/>
                  </a:cubicBezTo>
                  <a:cubicBezTo>
                    <a:pt x="438291" y="234638"/>
                    <a:pt x="438002" y="233195"/>
                    <a:pt x="437810" y="231849"/>
                  </a:cubicBezTo>
                  <a:cubicBezTo>
                    <a:pt x="437618" y="230502"/>
                    <a:pt x="437522" y="229059"/>
                    <a:pt x="437522" y="227521"/>
                  </a:cubicBezTo>
                  <a:cubicBezTo>
                    <a:pt x="437329" y="223289"/>
                    <a:pt x="437329" y="219057"/>
                    <a:pt x="437522" y="214825"/>
                  </a:cubicBezTo>
                  <a:lnTo>
                    <a:pt x="438429" y="210740"/>
                  </a:lnTo>
                  <a:lnTo>
                    <a:pt x="430886" y="218864"/>
                  </a:lnTo>
                  <a:cubicBezTo>
                    <a:pt x="427038" y="223096"/>
                    <a:pt x="422902" y="227039"/>
                    <a:pt x="418478" y="230694"/>
                  </a:cubicBezTo>
                  <a:cubicBezTo>
                    <a:pt x="414245" y="234157"/>
                    <a:pt x="409725" y="237235"/>
                    <a:pt x="404915" y="239928"/>
                  </a:cubicBezTo>
                  <a:cubicBezTo>
                    <a:pt x="400298" y="242429"/>
                    <a:pt x="395489" y="244064"/>
                    <a:pt x="390487" y="244833"/>
                  </a:cubicBezTo>
                  <a:cubicBezTo>
                    <a:pt x="381638" y="245409"/>
                    <a:pt x="374328" y="243582"/>
                    <a:pt x="368556" y="239351"/>
                  </a:cubicBezTo>
                  <a:cubicBezTo>
                    <a:pt x="362978" y="235119"/>
                    <a:pt x="360188" y="228193"/>
                    <a:pt x="360188" y="218575"/>
                  </a:cubicBezTo>
                  <a:lnTo>
                    <a:pt x="360188" y="218576"/>
                  </a:lnTo>
                  <a:lnTo>
                    <a:pt x="361326" y="207342"/>
                  </a:lnTo>
                  <a:lnTo>
                    <a:pt x="349801" y="218002"/>
                  </a:lnTo>
                  <a:cubicBezTo>
                    <a:pt x="346338" y="220888"/>
                    <a:pt x="342490" y="224254"/>
                    <a:pt x="338258" y="228101"/>
                  </a:cubicBezTo>
                  <a:cubicBezTo>
                    <a:pt x="335180" y="231179"/>
                    <a:pt x="332968" y="234257"/>
                    <a:pt x="331621" y="237335"/>
                  </a:cubicBezTo>
                  <a:cubicBezTo>
                    <a:pt x="330467" y="240413"/>
                    <a:pt x="329409" y="243972"/>
                    <a:pt x="328447" y="248011"/>
                  </a:cubicBezTo>
                  <a:cubicBezTo>
                    <a:pt x="324600" y="260515"/>
                    <a:pt x="320560" y="273884"/>
                    <a:pt x="316327" y="288119"/>
                  </a:cubicBezTo>
                  <a:cubicBezTo>
                    <a:pt x="312288" y="302354"/>
                    <a:pt x="307382" y="316108"/>
                    <a:pt x="301611" y="329382"/>
                  </a:cubicBezTo>
                  <a:cubicBezTo>
                    <a:pt x="295840" y="342847"/>
                    <a:pt x="288818" y="355158"/>
                    <a:pt x="280546" y="366316"/>
                  </a:cubicBezTo>
                  <a:cubicBezTo>
                    <a:pt x="272466" y="377473"/>
                    <a:pt x="262655" y="386129"/>
                    <a:pt x="251113" y="392285"/>
                  </a:cubicBezTo>
                  <a:cubicBezTo>
                    <a:pt x="248227" y="392671"/>
                    <a:pt x="245438" y="392574"/>
                    <a:pt x="242744" y="391996"/>
                  </a:cubicBezTo>
                  <a:cubicBezTo>
                    <a:pt x="239859" y="391610"/>
                    <a:pt x="237166" y="390360"/>
                    <a:pt x="234665" y="388245"/>
                  </a:cubicBezTo>
                  <a:cubicBezTo>
                    <a:pt x="230625" y="384782"/>
                    <a:pt x="227932" y="380646"/>
                    <a:pt x="226585" y="375837"/>
                  </a:cubicBezTo>
                  <a:cubicBezTo>
                    <a:pt x="225238" y="371028"/>
                    <a:pt x="224757" y="365930"/>
                    <a:pt x="225142" y="360544"/>
                  </a:cubicBezTo>
                  <a:cubicBezTo>
                    <a:pt x="225334" y="355351"/>
                    <a:pt x="226200" y="350157"/>
                    <a:pt x="227739" y="344963"/>
                  </a:cubicBezTo>
                  <a:cubicBezTo>
                    <a:pt x="229278" y="339769"/>
                    <a:pt x="230913" y="335248"/>
                    <a:pt x="232645" y="331401"/>
                  </a:cubicBezTo>
                  <a:cubicBezTo>
                    <a:pt x="237454" y="320436"/>
                    <a:pt x="243033" y="310048"/>
                    <a:pt x="249381" y="300238"/>
                  </a:cubicBezTo>
                  <a:lnTo>
                    <a:pt x="256764" y="290073"/>
                  </a:lnTo>
                  <a:lnTo>
                    <a:pt x="252805" y="288904"/>
                  </a:lnTo>
                  <a:cubicBezTo>
                    <a:pt x="242538" y="285621"/>
                    <a:pt x="232203" y="282838"/>
                    <a:pt x="221290" y="282705"/>
                  </a:cubicBezTo>
                  <a:cubicBezTo>
                    <a:pt x="199728" y="282172"/>
                    <a:pt x="176800" y="281973"/>
                    <a:pt x="155238" y="284103"/>
                  </a:cubicBezTo>
                  <a:cubicBezTo>
                    <a:pt x="133677" y="286500"/>
                    <a:pt x="99389" y="293171"/>
                    <a:pt x="78360" y="297960"/>
                  </a:cubicBezTo>
                  <a:cubicBezTo>
                    <a:pt x="57597" y="302752"/>
                    <a:pt x="49943" y="314733"/>
                    <a:pt x="30777" y="320855"/>
                  </a:cubicBezTo>
                  <a:cubicBezTo>
                    <a:pt x="28382" y="321655"/>
                    <a:pt x="25587" y="322187"/>
                    <a:pt x="22392" y="322451"/>
                  </a:cubicBezTo>
                  <a:cubicBezTo>
                    <a:pt x="19464" y="322718"/>
                    <a:pt x="16536" y="322451"/>
                    <a:pt x="13608" y="321651"/>
                  </a:cubicBezTo>
                  <a:cubicBezTo>
                    <a:pt x="10680" y="321118"/>
                    <a:pt x="8018" y="320052"/>
                    <a:pt x="5623" y="318455"/>
                  </a:cubicBezTo>
                  <a:cubicBezTo>
                    <a:pt x="3227" y="316858"/>
                    <a:pt x="1630" y="314729"/>
                    <a:pt x="831" y="312067"/>
                  </a:cubicBezTo>
                  <a:cubicBezTo>
                    <a:pt x="-500" y="308341"/>
                    <a:pt x="-234" y="304615"/>
                    <a:pt x="1630" y="300888"/>
                  </a:cubicBezTo>
                  <a:cubicBezTo>
                    <a:pt x="3493" y="297428"/>
                    <a:pt x="6288" y="295032"/>
                    <a:pt x="10015" y="293701"/>
                  </a:cubicBezTo>
                  <a:cubicBezTo>
                    <a:pt x="15871" y="291571"/>
                    <a:pt x="21727" y="289575"/>
                    <a:pt x="27583" y="287713"/>
                  </a:cubicBezTo>
                  <a:cubicBezTo>
                    <a:pt x="33439" y="285849"/>
                    <a:pt x="39162" y="284119"/>
                    <a:pt x="44752" y="282522"/>
                  </a:cubicBezTo>
                  <a:cubicBezTo>
                    <a:pt x="47680" y="281722"/>
                    <a:pt x="49278" y="279992"/>
                    <a:pt x="49544" y="277332"/>
                  </a:cubicBezTo>
                  <a:cubicBezTo>
                    <a:pt x="66169" y="223725"/>
                    <a:pt x="87552" y="180159"/>
                    <a:pt x="106515" y="138678"/>
                  </a:cubicBezTo>
                  <a:cubicBezTo>
                    <a:pt x="134286" y="83132"/>
                    <a:pt x="143584" y="65732"/>
                    <a:pt x="162984" y="29427"/>
                  </a:cubicBezTo>
                  <a:cubicBezTo>
                    <a:pt x="162984" y="29427"/>
                    <a:pt x="169030" y="1012"/>
                    <a:pt x="174747" y="57"/>
                  </a:cubicBezTo>
                  <a:close/>
                </a:path>
              </a:pathLst>
            </a:custGeom>
            <a:solidFill>
              <a:schemeClr val="bg1"/>
            </a:solidFill>
            <a:ln w="8638"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BDAA7CEC-0DA0-4A9E-94B7-2B915E47E09D}"/>
                </a:ext>
              </a:extLst>
            </p:cNvPr>
            <p:cNvSpPr/>
            <p:nvPr/>
          </p:nvSpPr>
          <p:spPr>
            <a:xfrm>
              <a:off x="2446563" y="5878112"/>
              <a:ext cx="24588" cy="24581"/>
            </a:xfrm>
            <a:custGeom>
              <a:avLst/>
              <a:gdLst>
                <a:gd name="connsiteX0" fmla="*/ 55639 w 105759"/>
                <a:gd name="connsiteY0" fmla="*/ 105490 h 105729"/>
                <a:gd name="connsiteX1" fmla="*/ -441 w 105759"/>
                <a:gd name="connsiteY1" fmla="*/ 61149 h 105729"/>
                <a:gd name="connsiteX2" fmla="*/ 17818 w 105759"/>
                <a:gd name="connsiteY2" fmla="*/ 18112 h 105729"/>
                <a:gd name="connsiteX3" fmla="*/ 60857 w 105759"/>
                <a:gd name="connsiteY3" fmla="*/ -146 h 105729"/>
                <a:gd name="connsiteX4" fmla="*/ 93462 w 105759"/>
                <a:gd name="connsiteY4" fmla="*/ 14199 h 105729"/>
                <a:gd name="connsiteX5" fmla="*/ 105200 w 105759"/>
                <a:gd name="connsiteY5" fmla="*/ 46803 h 105729"/>
                <a:gd name="connsiteX6" fmla="*/ 90853 w 105759"/>
                <a:gd name="connsiteY6" fmla="*/ 89840 h 105729"/>
                <a:gd name="connsiteX7" fmla="*/ 55639 w 105759"/>
                <a:gd name="connsiteY7" fmla="*/ 105490 h 10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759" h="105729">
                  <a:moveTo>
                    <a:pt x="55639" y="105490"/>
                  </a:moveTo>
                  <a:cubicBezTo>
                    <a:pt x="18251" y="102881"/>
                    <a:pt x="-441" y="88101"/>
                    <a:pt x="-441" y="61149"/>
                  </a:cubicBezTo>
                  <a:cubicBezTo>
                    <a:pt x="428" y="44630"/>
                    <a:pt x="6514" y="30284"/>
                    <a:pt x="17818" y="18112"/>
                  </a:cubicBezTo>
                  <a:cubicBezTo>
                    <a:pt x="29991" y="5940"/>
                    <a:pt x="44335" y="-146"/>
                    <a:pt x="60857" y="-146"/>
                  </a:cubicBezTo>
                  <a:cubicBezTo>
                    <a:pt x="73898" y="-146"/>
                    <a:pt x="84768" y="4635"/>
                    <a:pt x="93462" y="14199"/>
                  </a:cubicBezTo>
                  <a:cubicBezTo>
                    <a:pt x="102157" y="23763"/>
                    <a:pt x="106069" y="34631"/>
                    <a:pt x="105200" y="46803"/>
                  </a:cubicBezTo>
                  <a:cubicBezTo>
                    <a:pt x="103460" y="64191"/>
                    <a:pt x="98678" y="78537"/>
                    <a:pt x="90853" y="89840"/>
                  </a:cubicBezTo>
                  <a:cubicBezTo>
                    <a:pt x="83028" y="101143"/>
                    <a:pt x="71291" y="106360"/>
                    <a:pt x="55639" y="105490"/>
                  </a:cubicBezTo>
                  <a:close/>
                </a:path>
              </a:pathLst>
            </a:custGeom>
            <a:solidFill>
              <a:schemeClr val="accent2"/>
            </a:solidFill>
            <a:ln w="8638" cap="flat">
              <a:noFill/>
              <a:prstDash val="solid"/>
              <a:miter/>
            </a:ln>
          </p:spPr>
          <p:txBody>
            <a:bodyPr rtlCol="0" anchor="ctr"/>
            <a:lstStyle/>
            <a:p>
              <a:endParaRPr lang="en-US"/>
            </a:p>
          </p:txBody>
        </p:sp>
      </p:grpSp>
    </p:spTree>
    <p:extLst>
      <p:ext uri="{BB962C8B-B14F-4D97-AF65-F5344CB8AC3E}">
        <p14:creationId xmlns:p14="http://schemas.microsoft.com/office/powerpoint/2010/main" val="3057747015"/>
      </p:ext>
    </p:extLst>
  </p:cSld>
  <p:clrMapOvr>
    <a:masterClrMapping/>
  </p:clrMapOvr>
  <p:extLst>
    <p:ext uri="{DCECCB84-F9BA-43D5-87BE-67443E8EF086}">
      <p15:sldGuideLst xmlns:p15="http://schemas.microsoft.com/office/powerpoint/2012/main">
        <p15:guide id="2" orient="horz" pos="297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775450593"/>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pany Profile - BH-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userDrawn="1"/>
        </p:nvSpPr>
        <p:spPr bwMode="gray">
          <a:xfrm>
            <a:off x="4060824" y="19812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4190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42672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2" name="Title 3">
            <a:extLst>
              <a:ext uri="{FF2B5EF4-FFF2-40B4-BE49-F238E27FC236}">
                <a16:creationId xmlns:a16="http://schemas.microsoft.com/office/drawing/2014/main" id="{7229CF78-FD03-4D68-8B06-A070ACC258D5}"/>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1" name="Footer Placeholder 1">
            <a:extLst>
              <a:ext uri="{FF2B5EF4-FFF2-40B4-BE49-F238E27FC236}">
                <a16:creationId xmlns:a16="http://schemas.microsoft.com/office/drawing/2014/main" id="{F3E5A779-8138-44AD-8594-A3305B7734CF}"/>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3" name="Slide Number Placeholder 2">
            <a:extLst>
              <a:ext uri="{FF2B5EF4-FFF2-40B4-BE49-F238E27FC236}">
                <a16:creationId xmlns:a16="http://schemas.microsoft.com/office/drawing/2014/main" id="{C64B3573-DB9B-417D-84AB-8F4B046431B3}"/>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761759769"/>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093429903"/>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with Image Band - BH-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752600"/>
            <a:ext cx="12192000" cy="3378200"/>
          </a:xfrm>
          <a:prstGeom prst="rect">
            <a:avLst/>
          </a:prstGeom>
        </p:spPr>
        <p:txBody>
          <a:bodyPr anchor="ctr"/>
          <a:lstStyle>
            <a:lvl1pPr marL="0" indent="0" algn="ctr">
              <a:buNone/>
              <a:defRPr/>
            </a:lvl1pPr>
          </a:lstStyle>
          <a:p>
            <a:r>
              <a:rPr lang="en-US"/>
              <a:t>Click icon to add picture</a:t>
            </a:r>
          </a:p>
        </p:txBody>
      </p:sp>
      <p:sp>
        <p:nvSpPr>
          <p:cNvPr id="5" name="Footer Placeholder 1">
            <a:extLst>
              <a:ext uri="{FF2B5EF4-FFF2-40B4-BE49-F238E27FC236}">
                <a16:creationId xmlns:a16="http://schemas.microsoft.com/office/drawing/2014/main" id="{982ECDED-16BD-46CC-9E54-CE94F6377953}"/>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34678466"/>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a:t>7” x ‘ 4.5” @ 96dpi</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userDrawn="1">
            <p:extLst>
              <p:ext uri="{D42A27DB-BD31-4B8C-83A1-F6EECF244321}">
                <p14:modId xmlns:p14="http://schemas.microsoft.com/office/powerpoint/2010/main" val="1786447254"/>
              </p:ext>
            </p:extLst>
          </p:nvPr>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defRPr>
            </a:lvl1pPr>
          </a:lstStyle>
          <a:p>
            <a:r>
              <a:rPr lang="en-US"/>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a:ln>
                  <a:noFill/>
                </a:ln>
                <a:solidFill>
                  <a:srgbClr val="404040"/>
                </a:solidFill>
                <a:effectLst/>
                <a:uLnTx/>
                <a:uFillTx/>
                <a:latin typeface="+mn-lt"/>
                <a:cs typeface="+mn-cs"/>
              </a:rPr>
              <a:t>The client partners with </a:t>
            </a:r>
            <a:br>
              <a:rPr kumimoji="1" lang="en-GB" sz="1050" b="0" i="0" u="none" strike="noStrike" kern="1200" cap="none" spc="0" normalizeH="0" baseline="0" noProof="0">
                <a:ln>
                  <a:noFill/>
                </a:ln>
                <a:solidFill>
                  <a:srgbClr val="404040"/>
                </a:solidFill>
                <a:effectLst/>
                <a:uLnTx/>
                <a:uFillTx/>
                <a:latin typeface="+mn-lt"/>
                <a:cs typeface="+mn-cs"/>
              </a:rPr>
            </a:br>
            <a:r>
              <a:rPr kumimoji="1" lang="en-GB" sz="105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a:ln>
                  <a:noFill/>
                </a:ln>
                <a:solidFill>
                  <a:srgbClr val="404040"/>
                </a:solidFill>
                <a:effectLst/>
                <a:uLnTx/>
                <a:uFillTx/>
                <a:latin typeface="+mn-lt"/>
                <a:cs typeface="+mn-cs"/>
              </a:rPr>
              <a:t>center</a:t>
            </a:r>
            <a:r>
              <a:rPr kumimoji="1" lang="en-GB" sz="105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05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Bullets</a:t>
            </a:r>
            <a:endParaRPr kumimoji="1" lang="en-US" sz="1050">
              <a:solidFill>
                <a:srgbClr val="444444"/>
              </a:solidFill>
              <a:ea typeface="Museo Sans For Dell" pitchFamily="2" charset="0"/>
            </a:endParaRPr>
          </a:p>
        </p:txBody>
      </p:sp>
      <p:sp>
        <p:nvSpPr>
          <p:cNvPr id="18" name="Text Placeholder 17">
            <a:extLst>
              <a:ext uri="{FF2B5EF4-FFF2-40B4-BE49-F238E27FC236}">
                <a16:creationId xmlns:a16="http://schemas.microsoft.com/office/drawing/2014/main" id="{F10DB331-BCC2-4933-82DD-8532EA7B4DB7}"/>
              </a:ext>
            </a:extLst>
          </p:cNvPr>
          <p:cNvSpPr>
            <a:spLocks noGrp="1"/>
          </p:cNvSpPr>
          <p:nvPr>
            <p:ph type="body" sz="quarter" idx="17" hasCustomPrompt="1"/>
          </p:nvPr>
        </p:nvSpPr>
        <p:spPr>
          <a:xfrm>
            <a:off x="4419600" y="4876800"/>
            <a:ext cx="7467600" cy="1060839"/>
          </a:xfrm>
          <a:prstGeom prst="rect">
            <a:avLst/>
          </a:prstGeom>
          <a:solidFill>
            <a:schemeClr val="accent4"/>
          </a:solidFill>
        </p:spPr>
        <p:txBody>
          <a:bodyPr anchor="ctr"/>
          <a:lstStyle>
            <a:lvl1pPr marL="0" indent="0" algn="ctr">
              <a:buNone/>
              <a:defRPr sz="1800" b="0">
                <a:solidFill>
                  <a:schemeClr val="bg1"/>
                </a:solidFill>
              </a:defRPr>
            </a:lvl1pPr>
          </a:lstStyle>
          <a:p>
            <a:pPr lvl="0"/>
            <a:r>
              <a:rPr lang="en-US"/>
              <a:t>-- Remove Before Presenting -- For the Development of “Success Stories” Only (unnamed or anonymous case studies)</a:t>
            </a:r>
          </a:p>
        </p:txBody>
      </p:sp>
    </p:spTree>
    <p:extLst>
      <p:ext uri="{BB962C8B-B14F-4D97-AF65-F5344CB8AC3E}">
        <p14:creationId xmlns:p14="http://schemas.microsoft.com/office/powerpoint/2010/main" val="2744002895"/>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genda Slide - BH-H">
    <p:bg>
      <p:bgPr>
        <a:solidFill>
          <a:schemeClr val="bg1"/>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8" name="Content Placeholder 2">
            <a:extLst>
              <a:ext uri="{FF2B5EF4-FFF2-40B4-BE49-F238E27FC236}">
                <a16:creationId xmlns:a16="http://schemas.microsoft.com/office/drawing/2014/main" id="{16E4D8CF-0D05-45F7-8EE6-FF44BB9F9B97}"/>
              </a:ext>
            </a:extLst>
          </p:cNvPr>
          <p:cNvSpPr>
            <a:spLocks noGrp="1"/>
          </p:cNvSpPr>
          <p:nvPr>
            <p:ph idx="1"/>
          </p:nvPr>
        </p:nvSpPr>
        <p:spPr>
          <a:xfrm>
            <a:off x="3352800" y="1371600"/>
            <a:ext cx="8229600" cy="4495800"/>
          </a:xfrm>
          <a:prstGeom prst="rect">
            <a:avLst/>
          </a:prstGeom>
        </p:spPr>
        <p:txBody>
          <a:bodyPr/>
          <a:lstStyle>
            <a:lvl1pPr marL="457200" indent="-457200" algn="l" defTabSz="914400" rtl="0" eaLnBrk="1" latinLnBrk="0" hangingPunct="1">
              <a:lnSpc>
                <a:spcPct val="100000"/>
              </a:lnSpc>
              <a:buClr>
                <a:schemeClr val="bg2"/>
              </a:buClr>
              <a:buSzPct val="100000"/>
              <a:buFont typeface="+mj-lt"/>
              <a:buAutoNum type="arabicPeriod"/>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itle 3">
            <a:extLst>
              <a:ext uri="{FF2B5EF4-FFF2-40B4-BE49-F238E27FC236}">
                <a16:creationId xmlns:a16="http://schemas.microsoft.com/office/drawing/2014/main" id="{0BA10AE1-3D57-4205-BB6A-E3BB463E32A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lvl1pPr>
          </a:lstStyle>
          <a:p>
            <a:r>
              <a:rPr lang="en-US" dirty="0"/>
              <a:t>[Title]</a:t>
            </a:r>
          </a:p>
        </p:txBody>
      </p:sp>
      <p:sp>
        <p:nvSpPr>
          <p:cNvPr id="12" name="Freeform 5">
            <a:extLst>
              <a:ext uri="{FF2B5EF4-FFF2-40B4-BE49-F238E27FC236}">
                <a16:creationId xmlns:a16="http://schemas.microsoft.com/office/drawing/2014/main" id="{6FD1BB08-7F92-4AC5-95F5-578AB569465F}"/>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6785C1"/>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339253440"/>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Human Agenda Slide - BH-H">
    <p:bg>
      <p:bgPr>
        <a:solidFill>
          <a:schemeClr val="accent2"/>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7" name="Content Placeholder 2">
            <a:extLst>
              <a:ext uri="{FF2B5EF4-FFF2-40B4-BE49-F238E27FC236}">
                <a16:creationId xmlns:a16="http://schemas.microsoft.com/office/drawing/2014/main" id="{A97DDC82-36D5-4738-989D-30338EA824B8}"/>
              </a:ext>
            </a:extLst>
          </p:cNvPr>
          <p:cNvSpPr>
            <a:spLocks noGrp="1"/>
          </p:cNvSpPr>
          <p:nvPr>
            <p:ph idx="1"/>
          </p:nvPr>
        </p:nvSpPr>
        <p:spPr>
          <a:xfrm>
            <a:off x="3352800" y="1371600"/>
            <a:ext cx="8153400" cy="4800600"/>
          </a:xfrm>
          <a:prstGeom prst="rect">
            <a:avLst/>
          </a:prstGeom>
        </p:spPr>
        <p:txBody>
          <a:bodyPr/>
          <a:lstStyle>
            <a:lvl1pPr marL="457200" indent="-457200" algn="l" defTabSz="914400" rtl="0" eaLnBrk="1" latinLnBrk="0" hangingPunct="1">
              <a:lnSpc>
                <a:spcPct val="100000"/>
              </a:lnSpc>
              <a:buClr>
                <a:schemeClr val="bg1"/>
              </a:buClr>
              <a:buSzPct val="100000"/>
              <a:buFont typeface="+mj-lt"/>
              <a:buAutoNum type="arabicPeriod"/>
              <a:defRPr lang="en-US" sz="2000" kern="1200" dirty="0" smtClean="0">
                <a:solidFill>
                  <a:schemeClr val="bg1"/>
                </a:solidFill>
                <a:latin typeface="+mn-lt"/>
                <a:ea typeface="+mn-ea"/>
                <a:cs typeface="+mn-cs"/>
              </a:defRPr>
            </a:lvl1pPr>
            <a:lvl2pPr marL="910099" indent="-300543" algn="l" defTabSz="914400" rtl="0" eaLnBrk="1" latinLnBrk="0" hangingPunct="1">
              <a:lnSpc>
                <a:spcPct val="100000"/>
              </a:lnSpc>
              <a:buClr>
                <a:schemeClr val="bg1"/>
              </a:buClr>
              <a:buSzPct val="100000"/>
              <a:buFont typeface="Arial" panose="020B0604020202020204" pitchFamily="34" charset="0"/>
              <a:buChar char="»"/>
              <a:defRPr lang="en-US" sz="2000" kern="1200" dirty="0" smtClean="0">
                <a:solidFill>
                  <a:schemeClr val="bg1"/>
                </a:solidFill>
                <a:latin typeface="+mn-lt"/>
                <a:ea typeface="+mn-ea"/>
                <a:cs typeface="+mn-cs"/>
              </a:defRPr>
            </a:lvl2pPr>
            <a:lvl3pPr algn="l" defTabSz="914400" rtl="0" eaLnBrk="1" latinLnBrk="0" hangingPunct="1">
              <a:lnSpc>
                <a:spcPct val="100000"/>
              </a:lnSpc>
              <a:buClr>
                <a:schemeClr val="bg1"/>
              </a:buClr>
              <a:buSzPct val="100000"/>
              <a:defRPr lang="en-US" sz="2000" kern="1200" dirty="0" smtClean="0">
                <a:solidFill>
                  <a:schemeClr val="bg1"/>
                </a:solidFill>
                <a:latin typeface="+mn-lt"/>
                <a:ea typeface="+mn-ea"/>
                <a:cs typeface="+mn-cs"/>
              </a:defRPr>
            </a:lvl3pPr>
            <a:lvl4pPr marL="2059363" indent="-230701" algn="l" defTabSz="914400" rtl="0" eaLnBrk="1" latinLnBrk="0" hangingPunct="1">
              <a:lnSpc>
                <a:spcPct val="100000"/>
              </a:lnSpc>
              <a:buClr>
                <a:schemeClr val="bg1"/>
              </a:buClr>
              <a:buSzPct val="100000"/>
              <a:buFont typeface="Arial" panose="020B0604020202020204" pitchFamily="34" charset="0"/>
              <a:buChar char="»"/>
              <a:defRPr kumimoji="1" lang="en-US" sz="2000" kern="1200" dirty="0" smtClean="0">
                <a:solidFill>
                  <a:schemeClr val="bg1"/>
                </a:solidFill>
                <a:latin typeface="+mn-lt"/>
                <a:ea typeface="+mn-ea"/>
                <a:cs typeface="+mn-cs"/>
              </a:defRPr>
            </a:lvl4pPr>
            <a:lvl5pPr marL="2666800" indent="-228584" algn="l" defTabSz="914400" rtl="0" eaLnBrk="1" latinLnBrk="0" hangingPunct="1">
              <a:lnSpc>
                <a:spcPct val="100000"/>
              </a:lnSpc>
              <a:buClr>
                <a:schemeClr val="bg1"/>
              </a:buClr>
              <a:buSzPct val="100000"/>
              <a:buFont typeface="Arial" panose="020B0604020202020204" pitchFamily="34" charset="0"/>
              <a:buChar char="•"/>
              <a:defRPr sz="2000" kern="1200" dirty="0">
                <a:solidFill>
                  <a:schemeClr val="bg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3017520" cy="182880"/>
          </a:xfrm>
          <a:prstGeom prst="rect">
            <a:avLst/>
          </a:prstGeom>
        </p:spPr>
        <p:txBody>
          <a:bodyPr anchor="ctr"/>
          <a:lstStyle>
            <a:lvl1pPr>
              <a:defRPr sz="800">
                <a:solidFill>
                  <a:schemeClr val="bg1"/>
                </a:solidFill>
              </a:defRPr>
            </a:lvl1pPr>
          </a:lstStyle>
          <a:p>
            <a:pPr defTabSz="609555"/>
            <a:r>
              <a:rPr lang="en-US" dirty="0"/>
              <a:t>© 2022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itle 3">
            <a:extLst>
              <a:ext uri="{FF2B5EF4-FFF2-40B4-BE49-F238E27FC236}">
                <a16:creationId xmlns:a16="http://schemas.microsoft.com/office/drawing/2014/main" id="{1084B5D6-E13F-49DD-9723-965CD01789C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solidFill>
                  <a:schemeClr val="bg1"/>
                </a:solidFill>
              </a:defRPr>
            </a:lvl1pPr>
          </a:lstStyle>
          <a:p>
            <a:r>
              <a:rPr lang="en-US" dirty="0"/>
              <a:t>[Title]</a:t>
            </a:r>
          </a:p>
        </p:txBody>
      </p:sp>
      <p:sp>
        <p:nvSpPr>
          <p:cNvPr id="8" name="Freeform 5">
            <a:extLst>
              <a:ext uri="{FF2B5EF4-FFF2-40B4-BE49-F238E27FC236}">
                <a16:creationId xmlns:a16="http://schemas.microsoft.com/office/drawing/2014/main" id="{FC4CCBF6-B1C3-46CC-A9D2-020E4383864E}"/>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76429207"/>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dirty="0"/>
              <a:t>[Title]</a:t>
            </a:r>
          </a:p>
        </p:txBody>
      </p:sp>
    </p:spTree>
    <p:extLst>
      <p:ext uri="{BB962C8B-B14F-4D97-AF65-F5344CB8AC3E}">
        <p14:creationId xmlns:p14="http://schemas.microsoft.com/office/powerpoint/2010/main" val="2399875103"/>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2 Column - BH-H">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9D32AD7-4EC4-4336-8E66-DAF3CD63E129}"/>
              </a:ext>
            </a:extLst>
          </p:cNvPr>
          <p:cNvCxnSpPr>
            <a:cxnSpLocks/>
          </p:cNvCxnSpPr>
          <p:nvPr userDrawn="1"/>
        </p:nvCxnSpPr>
        <p:spPr>
          <a:xfrm>
            <a:off x="6094413"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457201" y="1447800"/>
            <a:ext cx="5410200"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6" y="1447800"/>
            <a:ext cx="5413362"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1" name="Title 3">
            <a:extLst>
              <a:ext uri="{FF2B5EF4-FFF2-40B4-BE49-F238E27FC236}">
                <a16:creationId xmlns:a16="http://schemas.microsoft.com/office/drawing/2014/main" id="{5135ECDE-9650-420F-B887-80D8299F5C67}"/>
              </a:ext>
            </a:extLst>
          </p:cNvPr>
          <p:cNvSpPr>
            <a:spLocks noGrp="1"/>
          </p:cNvSpPr>
          <p:nvPr>
            <p:ph type="title" hasCustomPrompt="1"/>
          </p:nvPr>
        </p:nvSpPr>
        <p:spPr>
          <a:xfrm>
            <a:off x="304800" y="640080"/>
            <a:ext cx="11582399" cy="552204"/>
          </a:xfrm>
          <a:prstGeom prst="rect">
            <a:avLst/>
          </a:prstGeom>
        </p:spPr>
        <p:txBody>
          <a:bodyPr lIns="0" tIns="0" rIns="0" bIns="0" anchor="t" anchorCtr="0"/>
          <a:lstStyle>
            <a:lvl1pPr marL="0" indent="0">
              <a:defRPr lang="en-US" dirty="0"/>
            </a:lvl1pPr>
          </a:lstStyle>
          <a:p>
            <a:r>
              <a:rPr lang="en-US" dirty="0"/>
              <a:t>[Title]</a:t>
            </a:r>
          </a:p>
        </p:txBody>
      </p:sp>
      <p:sp>
        <p:nvSpPr>
          <p:cNvPr id="8" name="Footer Placeholder 1">
            <a:extLst>
              <a:ext uri="{FF2B5EF4-FFF2-40B4-BE49-F238E27FC236}">
                <a16:creationId xmlns:a16="http://schemas.microsoft.com/office/drawing/2014/main" id="{C28CFF88-D122-4C72-90AF-98AEC7B19CF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9" name="Slide Number Placeholder 2">
            <a:extLst>
              <a:ext uri="{FF2B5EF4-FFF2-40B4-BE49-F238E27FC236}">
                <a16:creationId xmlns:a16="http://schemas.microsoft.com/office/drawing/2014/main" id="{A4634491-90BC-4AE1-BB5A-332230E4AAF1}"/>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76617489"/>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3 Column - BH-H">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4AC4E7-4E1D-4EEA-B383-BA8B1F15F772}"/>
              </a:ext>
            </a:extLst>
          </p:cNvPr>
          <p:cNvSpPr>
            <a:spLocks noGrp="1"/>
          </p:cNvSpPr>
          <p:nvPr>
            <p:ph idx="1"/>
          </p:nvPr>
        </p:nvSpPr>
        <p:spPr>
          <a:xfrm>
            <a:off x="457199"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cxnSp>
        <p:nvCxnSpPr>
          <p:cNvPr id="10" name="Straight Connector 9">
            <a:extLst>
              <a:ext uri="{FF2B5EF4-FFF2-40B4-BE49-F238E27FC236}">
                <a16:creationId xmlns:a16="http://schemas.microsoft.com/office/drawing/2014/main" id="{153D318D-5BC0-4FD7-84F6-570AAD7A014D}"/>
              </a:ext>
            </a:extLst>
          </p:cNvPr>
          <p:cNvCxnSpPr>
            <a:cxnSpLocks/>
          </p:cNvCxnSpPr>
          <p:nvPr userDrawn="1"/>
        </p:nvCxnSpPr>
        <p:spPr>
          <a:xfrm>
            <a:off x="4184986"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a:cxnSpLocks/>
          </p:cNvCxnSpPr>
          <p:nvPr userDrawn="1"/>
        </p:nvCxnSpPr>
        <p:spPr>
          <a:xfrm>
            <a:off x="8007007"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3">
            <a:extLst>
              <a:ext uri="{FF2B5EF4-FFF2-40B4-BE49-F238E27FC236}">
                <a16:creationId xmlns:a16="http://schemas.microsoft.com/office/drawing/2014/main" id="{767CBE20-A9B1-4A35-83D8-A73BEBC38B23}"/>
              </a:ext>
            </a:extLst>
          </p:cNvPr>
          <p:cNvSpPr>
            <a:spLocks noGrp="1"/>
          </p:cNvSpPr>
          <p:nvPr>
            <p:ph type="title" hasCustomPrompt="1"/>
          </p:nvPr>
        </p:nvSpPr>
        <p:spPr>
          <a:xfrm>
            <a:off x="304800" y="640080"/>
            <a:ext cx="11582393" cy="552204"/>
          </a:xfrm>
          <a:prstGeom prst="rect">
            <a:avLst/>
          </a:prstGeom>
        </p:spPr>
        <p:txBody>
          <a:bodyPr lIns="0" tIns="0" rIns="0" bIns="0" anchor="t" anchorCtr="0"/>
          <a:lstStyle>
            <a:lvl1pPr marL="0" indent="0">
              <a:defRPr lang="en-US" dirty="0"/>
            </a:lvl1pPr>
          </a:lstStyle>
          <a:p>
            <a:r>
              <a:rPr lang="en-US" dirty="0"/>
              <a:t>[Title]</a:t>
            </a:r>
          </a:p>
        </p:txBody>
      </p:sp>
      <p:sp>
        <p:nvSpPr>
          <p:cNvPr id="14" name="Footer Placeholder 1">
            <a:extLst>
              <a:ext uri="{FF2B5EF4-FFF2-40B4-BE49-F238E27FC236}">
                <a16:creationId xmlns:a16="http://schemas.microsoft.com/office/drawing/2014/main" id="{53B5A437-9046-4D9A-B9A8-6545E19F54E3}"/>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15" name="Slide Number Placeholder 2">
            <a:extLst>
              <a:ext uri="{FF2B5EF4-FFF2-40B4-BE49-F238E27FC236}">
                <a16:creationId xmlns:a16="http://schemas.microsoft.com/office/drawing/2014/main" id="{B101C1CC-2FB9-44F0-AA12-C9ED76564408}"/>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7" name="Content Placeholder 2">
            <a:extLst>
              <a:ext uri="{FF2B5EF4-FFF2-40B4-BE49-F238E27FC236}">
                <a16:creationId xmlns:a16="http://schemas.microsoft.com/office/drawing/2014/main" id="{5D0EF105-BA09-4670-B8E9-4C9C082BED03}"/>
              </a:ext>
            </a:extLst>
          </p:cNvPr>
          <p:cNvSpPr>
            <a:spLocks noGrp="1"/>
          </p:cNvSpPr>
          <p:nvPr>
            <p:ph idx="14"/>
          </p:nvPr>
        </p:nvSpPr>
        <p:spPr>
          <a:xfrm>
            <a:off x="4279220"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8" name="Content Placeholder 2">
            <a:extLst>
              <a:ext uri="{FF2B5EF4-FFF2-40B4-BE49-F238E27FC236}">
                <a16:creationId xmlns:a16="http://schemas.microsoft.com/office/drawing/2014/main" id="{8C807397-FCCB-47FB-AD0D-F4EF80200F39}"/>
              </a:ext>
            </a:extLst>
          </p:cNvPr>
          <p:cNvSpPr>
            <a:spLocks noGrp="1"/>
          </p:cNvSpPr>
          <p:nvPr>
            <p:ph idx="15"/>
          </p:nvPr>
        </p:nvSpPr>
        <p:spPr>
          <a:xfrm>
            <a:off x="8101242"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Tree>
    <p:extLst>
      <p:ext uri="{BB962C8B-B14F-4D97-AF65-F5344CB8AC3E}">
        <p14:creationId xmlns:p14="http://schemas.microsoft.com/office/powerpoint/2010/main" val="310982295"/>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7488">
          <p15:clr>
            <a:srgbClr val="FBAE40"/>
          </p15:clr>
        </p15:guide>
        <p15:guide id="4" pos="19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3 Horiz Column - BH-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userDrawn="1"/>
        </p:nvCxnSpPr>
        <p:spPr>
          <a:xfrm>
            <a:off x="446181" y="2955131"/>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userDrawn="1"/>
        </p:nvCxnSpPr>
        <p:spPr>
          <a:xfrm>
            <a:off x="446181" y="4591845"/>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457200" y="1447800"/>
            <a:ext cx="11277600" cy="1377948"/>
          </a:xfrm>
          <a:prstGeom prst="rect">
            <a:avLst/>
          </a:prstGeom>
        </p:spPr>
        <p:txBody>
          <a:bodyPr lIns="0" rIns="0" anchor="ctr"/>
          <a:lstStyle>
            <a:lvl1pPr marL="225425" indent="-225425"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469743" y="3084514"/>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457200" y="4721227"/>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Title 3">
            <a:extLst>
              <a:ext uri="{FF2B5EF4-FFF2-40B4-BE49-F238E27FC236}">
                <a16:creationId xmlns:a16="http://schemas.microsoft.com/office/drawing/2014/main" id="{DD620418-EEB2-4760-B008-A8F072EDD22B}"/>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dirty="0"/>
              <a:t>[Title]</a:t>
            </a:r>
          </a:p>
        </p:txBody>
      </p:sp>
      <p:sp>
        <p:nvSpPr>
          <p:cNvPr id="10" name="Footer Placeholder 1">
            <a:extLst>
              <a:ext uri="{FF2B5EF4-FFF2-40B4-BE49-F238E27FC236}">
                <a16:creationId xmlns:a16="http://schemas.microsoft.com/office/drawing/2014/main" id="{39B2C728-A5A1-4484-A619-4E9E480843EA}"/>
              </a:ext>
            </a:extLst>
          </p:cNvPr>
          <p:cNvSpPr>
            <a:spLocks noGrp="1"/>
          </p:cNvSpPr>
          <p:nvPr>
            <p:ph type="ftr" sz="quarter" idx="12"/>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11" name="Slide Number Placeholder 2">
            <a:extLst>
              <a:ext uri="{FF2B5EF4-FFF2-40B4-BE49-F238E27FC236}">
                <a16:creationId xmlns:a16="http://schemas.microsoft.com/office/drawing/2014/main" id="{EB014FE1-F0E6-4EE1-923A-906D66CBAB52}"/>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348492674"/>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guide id="4" orient="horz" pos="912">
          <p15:clr>
            <a:srgbClr val="FBAE40"/>
          </p15:clr>
        </p15:guide>
        <p15:guide id="5" orient="horz"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ny Profile - BH-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userDrawn="1"/>
        </p:nvSpPr>
        <p:spPr bwMode="gray">
          <a:xfrm>
            <a:off x="4060824" y="19812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4190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42672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2" name="Title 3">
            <a:extLst>
              <a:ext uri="{FF2B5EF4-FFF2-40B4-BE49-F238E27FC236}">
                <a16:creationId xmlns:a16="http://schemas.microsoft.com/office/drawing/2014/main" id="{7229CF78-FD03-4D68-8B06-A070ACC258D5}"/>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1" name="Footer Placeholder 1">
            <a:extLst>
              <a:ext uri="{FF2B5EF4-FFF2-40B4-BE49-F238E27FC236}">
                <a16:creationId xmlns:a16="http://schemas.microsoft.com/office/drawing/2014/main" id="{F3E5A779-8138-44AD-8594-A3305B7734CF}"/>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3" name="Slide Number Placeholder 2">
            <a:extLst>
              <a:ext uri="{FF2B5EF4-FFF2-40B4-BE49-F238E27FC236}">
                <a16:creationId xmlns:a16="http://schemas.microsoft.com/office/drawing/2014/main" id="{C64B3573-DB9B-417D-84AB-8F4B046431B3}"/>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667301762"/>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dirty="0"/>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dirty="0"/>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970894934"/>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mpany Profile - BH-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userDrawn="1"/>
        </p:nvSpPr>
        <p:spPr bwMode="gray">
          <a:xfrm>
            <a:off x="4060824" y="19812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981200"/>
            <a:ext cx="4060825" cy="3556000"/>
          </a:xfrm>
          <a:prstGeom prst="rect">
            <a:avLst/>
          </a:prstGeom>
        </p:spPr>
        <p:txBody>
          <a:bodyPr tIns="457200"/>
          <a:lstStyle>
            <a:lvl1pPr marL="0" indent="0" algn="ctr">
              <a:buNone/>
              <a:defRPr sz="2000"/>
            </a:lvl1pPr>
          </a:lstStyle>
          <a:p>
            <a:r>
              <a:rPr lang="en-US"/>
              <a:t>Click icon to add picture</a:t>
            </a:r>
            <a:endParaRPr dirty="0"/>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4190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rPr dirty="0"/>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42672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2" name="Title 3">
            <a:extLst>
              <a:ext uri="{FF2B5EF4-FFF2-40B4-BE49-F238E27FC236}">
                <a16:creationId xmlns:a16="http://schemas.microsoft.com/office/drawing/2014/main" id="{7229CF78-FD03-4D68-8B06-A070ACC258D5}"/>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dirty="0"/>
              <a:t>[Title]</a:t>
            </a:r>
          </a:p>
        </p:txBody>
      </p:sp>
      <p:sp>
        <p:nvSpPr>
          <p:cNvPr id="11" name="Footer Placeholder 1">
            <a:extLst>
              <a:ext uri="{FF2B5EF4-FFF2-40B4-BE49-F238E27FC236}">
                <a16:creationId xmlns:a16="http://schemas.microsoft.com/office/drawing/2014/main" id="{F3E5A779-8138-44AD-8594-A3305B7734CF}"/>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13" name="Slide Number Placeholder 2">
            <a:extLst>
              <a:ext uri="{FF2B5EF4-FFF2-40B4-BE49-F238E27FC236}">
                <a16:creationId xmlns:a16="http://schemas.microsoft.com/office/drawing/2014/main" id="{C64B3573-DB9B-417D-84AB-8F4B046431B3}"/>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843426959"/>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dirty="0"/>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180024192"/>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with Image Band - BH-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752600"/>
            <a:ext cx="12192000" cy="3378200"/>
          </a:xfrm>
          <a:prstGeom prst="rect">
            <a:avLst/>
          </a:prstGeom>
        </p:spPr>
        <p:txBody>
          <a:bodyPr anchor="ctr"/>
          <a:lstStyle>
            <a:lvl1pPr marL="0" indent="0" algn="ctr">
              <a:buNone/>
              <a:defRPr/>
            </a:lvl1pPr>
          </a:lstStyle>
          <a:p>
            <a:r>
              <a:rPr lang="en-US"/>
              <a:t>Click icon to add picture</a:t>
            </a:r>
          </a:p>
        </p:txBody>
      </p:sp>
      <p:sp>
        <p:nvSpPr>
          <p:cNvPr id="5" name="Footer Placeholder 1">
            <a:extLst>
              <a:ext uri="{FF2B5EF4-FFF2-40B4-BE49-F238E27FC236}">
                <a16:creationId xmlns:a16="http://schemas.microsoft.com/office/drawing/2014/main" id="{982ECDED-16BD-46CC-9E54-CE94F6377953}"/>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254881485"/>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dirty="0"/>
              <a:t>7” x ‘ 4.5” @ 96dpi</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dirty="0"/>
              <a:t>© 2022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userDrawn="1">
            <p:extLst>
              <p:ext uri="{D42A27DB-BD31-4B8C-83A1-F6EECF244321}">
                <p14:modId xmlns:p14="http://schemas.microsoft.com/office/powerpoint/2010/main" val="1786447254"/>
              </p:ext>
            </p:extLst>
          </p:nvPr>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dirty="0">
                          <a:solidFill>
                            <a:schemeClr val="accent2">
                              <a:lumMod val="75000"/>
                            </a:schemeClr>
                          </a:solidFill>
                          <a:latin typeface="+mn-lt"/>
                          <a:ea typeface="+mn-ea"/>
                          <a:cs typeface="+mn-cs"/>
                        </a:rPr>
                        <a:t>Business need</a:t>
                      </a:r>
                      <a:r>
                        <a:rPr kumimoji="1" lang="en-US" sz="2000" b="0" kern="1200" dirty="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dirty="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dirty="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dirty="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dirty="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defRPr>
            </a:lvl1pPr>
          </a:lstStyle>
          <a:p>
            <a:r>
              <a:rPr lang="en-US" dirty="0"/>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dirty="0"/>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dirty="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dirty="0">
                <a:ln>
                  <a:noFill/>
                </a:ln>
                <a:solidFill>
                  <a:srgbClr val="404040"/>
                </a:solidFill>
                <a:effectLst/>
                <a:uLnTx/>
                <a:uFillTx/>
                <a:latin typeface="+mn-lt"/>
                <a:cs typeface="+mn-cs"/>
              </a:rPr>
              <a:t>The client partners with </a:t>
            </a:r>
            <a:br>
              <a:rPr kumimoji="1" lang="en-GB" sz="1050" b="0" i="0" u="none" strike="noStrike" kern="1200" cap="none" spc="0" normalizeH="0" baseline="0" noProof="0" dirty="0">
                <a:ln>
                  <a:noFill/>
                </a:ln>
                <a:solidFill>
                  <a:srgbClr val="404040"/>
                </a:solidFill>
                <a:effectLst/>
                <a:uLnTx/>
                <a:uFillTx/>
                <a:latin typeface="+mn-lt"/>
                <a:cs typeface="+mn-cs"/>
              </a:rPr>
            </a:br>
            <a:r>
              <a:rPr kumimoji="1" lang="en-GB" sz="1050" b="0" i="0" u="none" strike="noStrike" kern="1200" cap="none" spc="0" normalizeH="0" baseline="0" noProof="0" dirty="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dirty="0">
                <a:ln>
                  <a:noFill/>
                </a:ln>
                <a:solidFill>
                  <a:srgbClr val="404040"/>
                </a:solidFill>
                <a:effectLst/>
                <a:uLnTx/>
                <a:uFillTx/>
                <a:latin typeface="+mn-lt"/>
                <a:cs typeface="+mn-cs"/>
              </a:rPr>
              <a:t>center</a:t>
            </a:r>
            <a:r>
              <a:rPr kumimoji="1" lang="en-GB" sz="1050" b="0" i="0" u="none" strike="noStrike" kern="1200" cap="none" spc="0" normalizeH="0" baseline="0" noProof="0" dirty="0">
                <a:ln>
                  <a:noFill/>
                </a:ln>
                <a:solidFill>
                  <a:srgbClr val="404040"/>
                </a:solidFill>
                <a:effectLst/>
                <a:uLnTx/>
                <a:uFillTx/>
                <a:latin typeface="+mn-lt"/>
                <a:cs typeface="+mn-cs"/>
              </a:rPr>
              <a:t> and help desk operations, security, servers, networking and messaging — so staff can focus on the core business.</a:t>
            </a:r>
            <a:endParaRPr lang="en-US" sz="1050" dirty="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dirty="0">
                <a:solidFill>
                  <a:srgbClr val="444444"/>
                </a:solidFill>
                <a:ea typeface="Museo Sans For Dell" pitchFamily="2" charset="0"/>
              </a:rPr>
              <a:t>Bullets</a:t>
            </a:r>
            <a:endParaRPr kumimoji="1" lang="en-US" sz="1050" dirty="0">
              <a:solidFill>
                <a:srgbClr val="444444"/>
              </a:solidFill>
              <a:ea typeface="Museo Sans For Dell" pitchFamily="2" charset="0"/>
            </a:endParaRPr>
          </a:p>
        </p:txBody>
      </p:sp>
      <p:sp>
        <p:nvSpPr>
          <p:cNvPr id="18" name="Text Placeholder 17">
            <a:extLst>
              <a:ext uri="{FF2B5EF4-FFF2-40B4-BE49-F238E27FC236}">
                <a16:creationId xmlns:a16="http://schemas.microsoft.com/office/drawing/2014/main" id="{F10DB331-BCC2-4933-82DD-8532EA7B4DB7}"/>
              </a:ext>
            </a:extLst>
          </p:cNvPr>
          <p:cNvSpPr>
            <a:spLocks noGrp="1"/>
          </p:cNvSpPr>
          <p:nvPr>
            <p:ph type="body" sz="quarter" idx="17" hasCustomPrompt="1"/>
          </p:nvPr>
        </p:nvSpPr>
        <p:spPr>
          <a:xfrm>
            <a:off x="4419600" y="4876800"/>
            <a:ext cx="7467600" cy="1060839"/>
          </a:xfrm>
          <a:prstGeom prst="rect">
            <a:avLst/>
          </a:prstGeom>
          <a:solidFill>
            <a:schemeClr val="accent4"/>
          </a:solidFill>
        </p:spPr>
        <p:txBody>
          <a:bodyPr anchor="ctr"/>
          <a:lstStyle>
            <a:lvl1pPr marL="0" indent="0" algn="ctr">
              <a:buNone/>
              <a:defRPr sz="1800" b="0">
                <a:solidFill>
                  <a:schemeClr val="bg1"/>
                </a:solidFill>
              </a:defRPr>
            </a:lvl1pPr>
          </a:lstStyle>
          <a:p>
            <a:pPr lvl="0"/>
            <a:r>
              <a:rPr lang="en-US" dirty="0"/>
              <a:t>-- Remove Before Presenting -- For the Development of “Success Stories” Only (unnamed or anonymous case studies)</a:t>
            </a:r>
          </a:p>
        </p:txBody>
      </p:sp>
    </p:spTree>
    <p:extLst>
      <p:ext uri="{BB962C8B-B14F-4D97-AF65-F5344CB8AC3E}">
        <p14:creationId xmlns:p14="http://schemas.microsoft.com/office/powerpoint/2010/main" val="1143158460"/>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4286031999"/>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ith Image Band - BH-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752600"/>
            <a:ext cx="12192000" cy="3378200"/>
          </a:xfrm>
          <a:prstGeom prst="rect">
            <a:avLst/>
          </a:prstGeom>
        </p:spPr>
        <p:txBody>
          <a:bodyPr anchor="ctr"/>
          <a:lstStyle>
            <a:lvl1pPr marL="0" indent="0" algn="ctr">
              <a:buNone/>
              <a:defRPr/>
            </a:lvl1pPr>
          </a:lstStyle>
          <a:p>
            <a:r>
              <a:rPr lang="en-US"/>
              <a:t>Click icon to add picture</a:t>
            </a:r>
          </a:p>
        </p:txBody>
      </p:sp>
      <p:sp>
        <p:nvSpPr>
          <p:cNvPr id="5" name="Footer Placeholder 1">
            <a:extLst>
              <a:ext uri="{FF2B5EF4-FFF2-40B4-BE49-F238E27FC236}">
                <a16:creationId xmlns:a16="http://schemas.microsoft.com/office/drawing/2014/main" id="{982ECDED-16BD-46CC-9E54-CE94F6377953}"/>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592106962"/>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a:t>7” x ‘ 4.5” @ 96dpi</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userDrawn="1">
            <p:extLst>
              <p:ext uri="{D42A27DB-BD31-4B8C-83A1-F6EECF244321}">
                <p14:modId xmlns:p14="http://schemas.microsoft.com/office/powerpoint/2010/main" val="1786447254"/>
              </p:ext>
            </p:extLst>
          </p:nvPr>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defRPr>
            </a:lvl1pPr>
          </a:lstStyle>
          <a:p>
            <a:r>
              <a:rPr lang="en-US"/>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a:ln>
                  <a:noFill/>
                </a:ln>
                <a:solidFill>
                  <a:srgbClr val="404040"/>
                </a:solidFill>
                <a:effectLst/>
                <a:uLnTx/>
                <a:uFillTx/>
                <a:latin typeface="+mn-lt"/>
                <a:cs typeface="+mn-cs"/>
              </a:rPr>
              <a:t>The client partners with </a:t>
            </a:r>
            <a:br>
              <a:rPr kumimoji="1" lang="en-GB" sz="1050" b="0" i="0" u="none" strike="noStrike" kern="1200" cap="none" spc="0" normalizeH="0" baseline="0" noProof="0">
                <a:ln>
                  <a:noFill/>
                </a:ln>
                <a:solidFill>
                  <a:srgbClr val="404040"/>
                </a:solidFill>
                <a:effectLst/>
                <a:uLnTx/>
                <a:uFillTx/>
                <a:latin typeface="+mn-lt"/>
                <a:cs typeface="+mn-cs"/>
              </a:rPr>
            </a:br>
            <a:r>
              <a:rPr kumimoji="1" lang="en-GB" sz="105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a:ln>
                  <a:noFill/>
                </a:ln>
                <a:solidFill>
                  <a:srgbClr val="404040"/>
                </a:solidFill>
                <a:effectLst/>
                <a:uLnTx/>
                <a:uFillTx/>
                <a:latin typeface="+mn-lt"/>
                <a:cs typeface="+mn-cs"/>
              </a:rPr>
              <a:t>center</a:t>
            </a:r>
            <a:r>
              <a:rPr kumimoji="1" lang="en-GB" sz="105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05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Bullets</a:t>
            </a:r>
            <a:endParaRPr kumimoji="1" lang="en-US" sz="1050">
              <a:solidFill>
                <a:srgbClr val="444444"/>
              </a:solidFill>
              <a:ea typeface="Museo Sans For Dell" pitchFamily="2" charset="0"/>
            </a:endParaRPr>
          </a:p>
        </p:txBody>
      </p:sp>
      <p:sp>
        <p:nvSpPr>
          <p:cNvPr id="18" name="Text Placeholder 17">
            <a:extLst>
              <a:ext uri="{FF2B5EF4-FFF2-40B4-BE49-F238E27FC236}">
                <a16:creationId xmlns:a16="http://schemas.microsoft.com/office/drawing/2014/main" id="{F10DB331-BCC2-4933-82DD-8532EA7B4DB7}"/>
              </a:ext>
            </a:extLst>
          </p:cNvPr>
          <p:cNvSpPr>
            <a:spLocks noGrp="1"/>
          </p:cNvSpPr>
          <p:nvPr>
            <p:ph type="body" sz="quarter" idx="17" hasCustomPrompt="1"/>
          </p:nvPr>
        </p:nvSpPr>
        <p:spPr>
          <a:xfrm>
            <a:off x="4419600" y="4876800"/>
            <a:ext cx="7467600" cy="1060839"/>
          </a:xfrm>
          <a:prstGeom prst="rect">
            <a:avLst/>
          </a:prstGeom>
          <a:solidFill>
            <a:schemeClr val="accent4"/>
          </a:solidFill>
        </p:spPr>
        <p:txBody>
          <a:bodyPr anchor="ctr"/>
          <a:lstStyle>
            <a:lvl1pPr marL="0" indent="0" algn="ctr">
              <a:buNone/>
              <a:defRPr sz="1800" b="0">
                <a:solidFill>
                  <a:schemeClr val="bg1"/>
                </a:solidFill>
              </a:defRPr>
            </a:lvl1pPr>
          </a:lstStyle>
          <a:p>
            <a:pPr lvl="0"/>
            <a:r>
              <a:rPr lang="en-US"/>
              <a:t>-- Remove Before Presenting -- For the Development of “Success Stories” Only (unnamed or anonymous case studies)</a:t>
            </a:r>
          </a:p>
        </p:txBody>
      </p:sp>
    </p:spTree>
    <p:extLst>
      <p:ext uri="{BB962C8B-B14F-4D97-AF65-F5344CB8AC3E}">
        <p14:creationId xmlns:p14="http://schemas.microsoft.com/office/powerpoint/2010/main" val="3095019518"/>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genda Slide - BH-H">
    <p:bg>
      <p:bgPr>
        <a:solidFill>
          <a:schemeClr val="bg1"/>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8" name="Content Placeholder 2">
            <a:extLst>
              <a:ext uri="{FF2B5EF4-FFF2-40B4-BE49-F238E27FC236}">
                <a16:creationId xmlns:a16="http://schemas.microsoft.com/office/drawing/2014/main" id="{16E4D8CF-0D05-45F7-8EE6-FF44BB9F9B97}"/>
              </a:ext>
            </a:extLst>
          </p:cNvPr>
          <p:cNvSpPr>
            <a:spLocks noGrp="1"/>
          </p:cNvSpPr>
          <p:nvPr>
            <p:ph idx="1"/>
          </p:nvPr>
        </p:nvSpPr>
        <p:spPr>
          <a:xfrm>
            <a:off x="3352800" y="1371600"/>
            <a:ext cx="8229600" cy="4495800"/>
          </a:xfrm>
          <a:prstGeom prst="rect">
            <a:avLst/>
          </a:prstGeom>
        </p:spPr>
        <p:txBody>
          <a:bodyPr/>
          <a:lstStyle>
            <a:lvl1pPr marL="457200" indent="-457200" algn="l" defTabSz="914400" rtl="0" eaLnBrk="1" latinLnBrk="0" hangingPunct="1">
              <a:lnSpc>
                <a:spcPct val="100000"/>
              </a:lnSpc>
              <a:buClr>
                <a:schemeClr val="bg2"/>
              </a:buClr>
              <a:buSzPct val="100000"/>
              <a:buFont typeface="+mj-lt"/>
              <a:buAutoNum type="arabicPeriod"/>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0BA10AE1-3D57-4205-BB6A-E3BB463E32A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lvl1pPr>
          </a:lstStyle>
          <a:p>
            <a:r>
              <a:rPr lang="en-US"/>
              <a:t>[Title]</a:t>
            </a:r>
          </a:p>
        </p:txBody>
      </p:sp>
      <p:sp>
        <p:nvSpPr>
          <p:cNvPr id="12" name="Freeform 5">
            <a:extLst>
              <a:ext uri="{FF2B5EF4-FFF2-40B4-BE49-F238E27FC236}">
                <a16:creationId xmlns:a16="http://schemas.microsoft.com/office/drawing/2014/main" id="{6FD1BB08-7F92-4AC5-95F5-578AB569465F}"/>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6785C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19962094"/>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uman Agenda Slide - BH-H">
    <p:bg>
      <p:bgPr>
        <a:solidFill>
          <a:schemeClr val="accent2"/>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7" name="Content Placeholder 2">
            <a:extLst>
              <a:ext uri="{FF2B5EF4-FFF2-40B4-BE49-F238E27FC236}">
                <a16:creationId xmlns:a16="http://schemas.microsoft.com/office/drawing/2014/main" id="{A97DDC82-36D5-4738-989D-30338EA824B8}"/>
              </a:ext>
            </a:extLst>
          </p:cNvPr>
          <p:cNvSpPr>
            <a:spLocks noGrp="1"/>
          </p:cNvSpPr>
          <p:nvPr>
            <p:ph idx="1"/>
          </p:nvPr>
        </p:nvSpPr>
        <p:spPr>
          <a:xfrm>
            <a:off x="3352800" y="1371600"/>
            <a:ext cx="8153400" cy="4800600"/>
          </a:xfrm>
          <a:prstGeom prst="rect">
            <a:avLst/>
          </a:prstGeom>
        </p:spPr>
        <p:txBody>
          <a:bodyPr/>
          <a:lstStyle>
            <a:lvl1pPr marL="457200" indent="-457200" algn="l" defTabSz="914400" rtl="0" eaLnBrk="1" latinLnBrk="0" hangingPunct="1">
              <a:lnSpc>
                <a:spcPct val="100000"/>
              </a:lnSpc>
              <a:buClr>
                <a:schemeClr val="bg1"/>
              </a:buClr>
              <a:buSzPct val="100000"/>
              <a:buFont typeface="+mj-lt"/>
              <a:buAutoNum type="arabicPeriod"/>
              <a:defRPr lang="en-US" sz="2000" kern="1200" dirty="0" smtClean="0">
                <a:solidFill>
                  <a:schemeClr val="bg1"/>
                </a:solidFill>
                <a:latin typeface="+mn-lt"/>
                <a:ea typeface="+mn-ea"/>
                <a:cs typeface="+mn-cs"/>
              </a:defRPr>
            </a:lvl1pPr>
            <a:lvl2pPr marL="910099" indent="-300543" algn="l" defTabSz="914400" rtl="0" eaLnBrk="1" latinLnBrk="0" hangingPunct="1">
              <a:lnSpc>
                <a:spcPct val="100000"/>
              </a:lnSpc>
              <a:buClr>
                <a:schemeClr val="bg1"/>
              </a:buClr>
              <a:buSzPct val="100000"/>
              <a:buFont typeface="Arial" panose="020B0604020202020204" pitchFamily="34" charset="0"/>
              <a:buChar char="»"/>
              <a:defRPr lang="en-US" sz="2000" kern="1200" dirty="0" smtClean="0">
                <a:solidFill>
                  <a:schemeClr val="bg1"/>
                </a:solidFill>
                <a:latin typeface="+mn-lt"/>
                <a:ea typeface="+mn-ea"/>
                <a:cs typeface="+mn-cs"/>
              </a:defRPr>
            </a:lvl2pPr>
            <a:lvl3pPr algn="l" defTabSz="914400" rtl="0" eaLnBrk="1" latinLnBrk="0" hangingPunct="1">
              <a:lnSpc>
                <a:spcPct val="100000"/>
              </a:lnSpc>
              <a:buClr>
                <a:schemeClr val="bg1"/>
              </a:buClr>
              <a:buSzPct val="100000"/>
              <a:defRPr lang="en-US" sz="2000" kern="1200" dirty="0" smtClean="0">
                <a:solidFill>
                  <a:schemeClr val="bg1"/>
                </a:solidFill>
                <a:latin typeface="+mn-lt"/>
                <a:ea typeface="+mn-ea"/>
                <a:cs typeface="+mn-cs"/>
              </a:defRPr>
            </a:lvl3pPr>
            <a:lvl4pPr marL="2059363" indent="-230701" algn="l" defTabSz="914400" rtl="0" eaLnBrk="1" latinLnBrk="0" hangingPunct="1">
              <a:lnSpc>
                <a:spcPct val="100000"/>
              </a:lnSpc>
              <a:buClr>
                <a:schemeClr val="bg1"/>
              </a:buClr>
              <a:buSzPct val="100000"/>
              <a:buFont typeface="Arial" panose="020B0604020202020204" pitchFamily="34" charset="0"/>
              <a:buChar char="»"/>
              <a:defRPr kumimoji="1" lang="en-US" sz="2000" kern="1200" dirty="0" smtClean="0">
                <a:solidFill>
                  <a:schemeClr val="bg1"/>
                </a:solidFill>
                <a:latin typeface="+mn-lt"/>
                <a:ea typeface="+mn-ea"/>
                <a:cs typeface="+mn-cs"/>
              </a:defRPr>
            </a:lvl4pPr>
            <a:lvl5pPr marL="2666800" indent="-228584" algn="l" defTabSz="914400" rtl="0" eaLnBrk="1" latinLnBrk="0" hangingPunct="1">
              <a:lnSpc>
                <a:spcPct val="100000"/>
              </a:lnSpc>
              <a:buClr>
                <a:schemeClr val="bg1"/>
              </a:buClr>
              <a:buSzPct val="100000"/>
              <a:buFont typeface="Arial" panose="020B0604020202020204" pitchFamily="34" charset="0"/>
              <a:buChar char="•"/>
              <a:defRPr sz="20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3017520" cy="182880"/>
          </a:xfrm>
          <a:prstGeom prst="rect">
            <a:avLst/>
          </a:prstGeom>
        </p:spPr>
        <p:txBody>
          <a:bodyPr anchor="ctr"/>
          <a:lstStyle>
            <a:lvl1pPr>
              <a:defRPr sz="800">
                <a:solidFill>
                  <a:schemeClr val="bg1"/>
                </a:solidFill>
              </a:defRPr>
            </a:lvl1pPr>
          </a:lstStyle>
          <a:p>
            <a:pPr defTabSz="609555"/>
            <a:r>
              <a:rPr lang="en-US"/>
              <a:t>© 2021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itle 3">
            <a:extLst>
              <a:ext uri="{FF2B5EF4-FFF2-40B4-BE49-F238E27FC236}">
                <a16:creationId xmlns:a16="http://schemas.microsoft.com/office/drawing/2014/main" id="{1084B5D6-E13F-49DD-9723-965CD01789C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solidFill>
                  <a:schemeClr val="bg1"/>
                </a:solidFill>
              </a:defRPr>
            </a:lvl1pPr>
          </a:lstStyle>
          <a:p>
            <a:r>
              <a:rPr lang="en-US"/>
              <a:t>[Title]</a:t>
            </a:r>
          </a:p>
        </p:txBody>
      </p:sp>
      <p:sp>
        <p:nvSpPr>
          <p:cNvPr id="8" name="Freeform 5">
            <a:extLst>
              <a:ext uri="{FF2B5EF4-FFF2-40B4-BE49-F238E27FC236}">
                <a16:creationId xmlns:a16="http://schemas.microsoft.com/office/drawing/2014/main" id="{FC4CCBF6-B1C3-46CC-A9D2-020E4383864E}"/>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885949642"/>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321678939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2 Column - BH-H">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9D32AD7-4EC4-4336-8E66-DAF3CD63E129}"/>
              </a:ext>
            </a:extLst>
          </p:cNvPr>
          <p:cNvCxnSpPr>
            <a:cxnSpLocks/>
          </p:cNvCxnSpPr>
          <p:nvPr userDrawn="1"/>
        </p:nvCxnSpPr>
        <p:spPr>
          <a:xfrm>
            <a:off x="6094413"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457201" y="1447800"/>
            <a:ext cx="5410200"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6" y="1447800"/>
            <a:ext cx="5413362"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5135ECDE-9650-420F-B887-80D8299F5C67}"/>
              </a:ext>
            </a:extLst>
          </p:cNvPr>
          <p:cNvSpPr>
            <a:spLocks noGrp="1"/>
          </p:cNvSpPr>
          <p:nvPr>
            <p:ph type="title" hasCustomPrompt="1"/>
          </p:nvPr>
        </p:nvSpPr>
        <p:spPr>
          <a:xfrm>
            <a:off x="304800" y="640080"/>
            <a:ext cx="11582399" cy="552204"/>
          </a:xfrm>
          <a:prstGeom prst="rect">
            <a:avLst/>
          </a:prstGeom>
        </p:spPr>
        <p:txBody>
          <a:bodyPr lIns="0" tIns="0" rIns="0" bIns="0" anchor="t" anchorCtr="0"/>
          <a:lstStyle>
            <a:lvl1pPr marL="0" indent="0">
              <a:defRPr lang="en-US" dirty="0"/>
            </a:lvl1pPr>
          </a:lstStyle>
          <a:p>
            <a:r>
              <a:rPr lang="en-US"/>
              <a:t>[Title]</a:t>
            </a:r>
          </a:p>
        </p:txBody>
      </p:sp>
      <p:sp>
        <p:nvSpPr>
          <p:cNvPr id="8" name="Footer Placeholder 1">
            <a:extLst>
              <a:ext uri="{FF2B5EF4-FFF2-40B4-BE49-F238E27FC236}">
                <a16:creationId xmlns:a16="http://schemas.microsoft.com/office/drawing/2014/main" id="{C28CFF88-D122-4C72-90AF-98AEC7B19CF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9" name="Slide Number Placeholder 2">
            <a:extLst>
              <a:ext uri="{FF2B5EF4-FFF2-40B4-BE49-F238E27FC236}">
                <a16:creationId xmlns:a16="http://schemas.microsoft.com/office/drawing/2014/main" id="{A4634491-90BC-4AE1-BB5A-332230E4AAF1}"/>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09704132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3 Column - BH-H">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4AC4E7-4E1D-4EEA-B383-BA8B1F15F772}"/>
              </a:ext>
            </a:extLst>
          </p:cNvPr>
          <p:cNvSpPr>
            <a:spLocks noGrp="1"/>
          </p:cNvSpPr>
          <p:nvPr>
            <p:ph idx="1"/>
          </p:nvPr>
        </p:nvSpPr>
        <p:spPr>
          <a:xfrm>
            <a:off x="457199"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a:extLst>
              <a:ext uri="{FF2B5EF4-FFF2-40B4-BE49-F238E27FC236}">
                <a16:creationId xmlns:a16="http://schemas.microsoft.com/office/drawing/2014/main" id="{153D318D-5BC0-4FD7-84F6-570AAD7A014D}"/>
              </a:ext>
            </a:extLst>
          </p:cNvPr>
          <p:cNvCxnSpPr>
            <a:cxnSpLocks/>
          </p:cNvCxnSpPr>
          <p:nvPr userDrawn="1"/>
        </p:nvCxnSpPr>
        <p:spPr>
          <a:xfrm>
            <a:off x="4184986"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a:cxnSpLocks/>
          </p:cNvCxnSpPr>
          <p:nvPr userDrawn="1"/>
        </p:nvCxnSpPr>
        <p:spPr>
          <a:xfrm>
            <a:off x="8007007"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3">
            <a:extLst>
              <a:ext uri="{FF2B5EF4-FFF2-40B4-BE49-F238E27FC236}">
                <a16:creationId xmlns:a16="http://schemas.microsoft.com/office/drawing/2014/main" id="{767CBE20-A9B1-4A35-83D8-A73BEBC38B23}"/>
              </a:ext>
            </a:extLst>
          </p:cNvPr>
          <p:cNvSpPr>
            <a:spLocks noGrp="1"/>
          </p:cNvSpPr>
          <p:nvPr>
            <p:ph type="title" hasCustomPrompt="1"/>
          </p:nvPr>
        </p:nvSpPr>
        <p:spPr>
          <a:xfrm>
            <a:off x="304800" y="640080"/>
            <a:ext cx="11582393" cy="552204"/>
          </a:xfrm>
          <a:prstGeom prst="rect">
            <a:avLst/>
          </a:prstGeom>
        </p:spPr>
        <p:txBody>
          <a:bodyPr lIns="0" tIns="0" rIns="0" bIns="0" anchor="t" anchorCtr="0"/>
          <a:lstStyle>
            <a:lvl1pPr marL="0" indent="0">
              <a:defRPr lang="en-US" dirty="0"/>
            </a:lvl1pPr>
          </a:lstStyle>
          <a:p>
            <a:r>
              <a:rPr lang="en-US"/>
              <a:t>[Title]</a:t>
            </a:r>
          </a:p>
        </p:txBody>
      </p:sp>
      <p:sp>
        <p:nvSpPr>
          <p:cNvPr id="14" name="Footer Placeholder 1">
            <a:extLst>
              <a:ext uri="{FF2B5EF4-FFF2-40B4-BE49-F238E27FC236}">
                <a16:creationId xmlns:a16="http://schemas.microsoft.com/office/drawing/2014/main" id="{53B5A437-9046-4D9A-B9A8-6545E19F54E3}"/>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15" name="Slide Number Placeholder 2">
            <a:extLst>
              <a:ext uri="{FF2B5EF4-FFF2-40B4-BE49-F238E27FC236}">
                <a16:creationId xmlns:a16="http://schemas.microsoft.com/office/drawing/2014/main" id="{B101C1CC-2FB9-44F0-AA12-C9ED76564408}"/>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7" name="Content Placeholder 2">
            <a:extLst>
              <a:ext uri="{FF2B5EF4-FFF2-40B4-BE49-F238E27FC236}">
                <a16:creationId xmlns:a16="http://schemas.microsoft.com/office/drawing/2014/main" id="{5D0EF105-BA09-4670-B8E9-4C9C082BED03}"/>
              </a:ext>
            </a:extLst>
          </p:cNvPr>
          <p:cNvSpPr>
            <a:spLocks noGrp="1"/>
          </p:cNvSpPr>
          <p:nvPr>
            <p:ph idx="14"/>
          </p:nvPr>
        </p:nvSpPr>
        <p:spPr>
          <a:xfrm>
            <a:off x="4279220"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8" name="Content Placeholder 2">
            <a:extLst>
              <a:ext uri="{FF2B5EF4-FFF2-40B4-BE49-F238E27FC236}">
                <a16:creationId xmlns:a16="http://schemas.microsoft.com/office/drawing/2014/main" id="{8C807397-FCCB-47FB-AD0D-F4EF80200F39}"/>
              </a:ext>
            </a:extLst>
          </p:cNvPr>
          <p:cNvSpPr>
            <a:spLocks noGrp="1"/>
          </p:cNvSpPr>
          <p:nvPr>
            <p:ph idx="15"/>
          </p:nvPr>
        </p:nvSpPr>
        <p:spPr>
          <a:xfrm>
            <a:off x="8101242"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180657838"/>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7488">
          <p15:clr>
            <a:srgbClr val="FBAE40"/>
          </p15:clr>
        </p15:guide>
        <p15:guide id="4" pos="1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a:t>7” x ‘ 4.5” @ 96dpi</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2019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userDrawn="1">
            <p:extLst>
              <p:ext uri="{D42A27DB-BD31-4B8C-83A1-F6EECF244321}">
                <p14:modId xmlns:p14="http://schemas.microsoft.com/office/powerpoint/2010/main" val="2802652896"/>
              </p:ext>
            </p:extLst>
          </p:nvPr>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1" kern="1200">
                          <a:solidFill>
                            <a:schemeClr val="accent2">
                              <a:lumMod val="75000"/>
                            </a:schemeClr>
                          </a:solidFill>
                          <a:latin typeface="+mn-lt"/>
                          <a:ea typeface="+mn-ea"/>
                          <a:cs typeface="+mn-cs"/>
                        </a:rPr>
                        <a:t>Business Need</a:t>
                      </a:r>
                      <a:r>
                        <a:rPr kumimoji="1" lang="en-US" sz="2000" b="1"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1"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1"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1"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1"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defRPr>
            </a:lvl1pPr>
          </a:lstStyle>
          <a:p>
            <a:r>
              <a:rPr lang="en-US"/>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a:ln>
                  <a:noFill/>
                </a:ln>
                <a:solidFill>
                  <a:srgbClr val="404040"/>
                </a:solidFill>
                <a:effectLst/>
                <a:uLnTx/>
                <a:uFillTx/>
                <a:latin typeface="+mn-lt"/>
                <a:cs typeface="+mn-cs"/>
              </a:rPr>
              <a:t>The client partners with </a:t>
            </a:r>
            <a:br>
              <a:rPr kumimoji="1" lang="en-GB" sz="1050" b="0" i="0" u="none" strike="noStrike" kern="1200" cap="none" spc="0" normalizeH="0" baseline="0" noProof="0">
                <a:ln>
                  <a:noFill/>
                </a:ln>
                <a:solidFill>
                  <a:srgbClr val="404040"/>
                </a:solidFill>
                <a:effectLst/>
                <a:uLnTx/>
                <a:uFillTx/>
                <a:latin typeface="+mn-lt"/>
                <a:cs typeface="+mn-cs"/>
              </a:rPr>
            </a:br>
            <a:r>
              <a:rPr kumimoji="1" lang="en-GB" sz="105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a:ln>
                  <a:noFill/>
                </a:ln>
                <a:solidFill>
                  <a:srgbClr val="404040"/>
                </a:solidFill>
                <a:effectLst/>
                <a:uLnTx/>
                <a:uFillTx/>
                <a:latin typeface="+mn-lt"/>
                <a:cs typeface="+mn-cs"/>
              </a:rPr>
              <a:t>center</a:t>
            </a:r>
            <a:r>
              <a:rPr kumimoji="1" lang="en-GB" sz="105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05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Bullets</a:t>
            </a:r>
            <a:endParaRPr kumimoji="1" lang="en-US" sz="1050">
              <a:solidFill>
                <a:srgbClr val="444444"/>
              </a:solidFill>
              <a:ea typeface="Museo Sans For Dell" pitchFamily="2" charset="0"/>
            </a:endParaRPr>
          </a:p>
        </p:txBody>
      </p:sp>
      <p:sp>
        <p:nvSpPr>
          <p:cNvPr id="18" name="Text Placeholder 17">
            <a:extLst>
              <a:ext uri="{FF2B5EF4-FFF2-40B4-BE49-F238E27FC236}">
                <a16:creationId xmlns:a16="http://schemas.microsoft.com/office/drawing/2014/main" id="{F10DB331-BCC2-4933-82DD-8532EA7B4DB7}"/>
              </a:ext>
            </a:extLst>
          </p:cNvPr>
          <p:cNvSpPr>
            <a:spLocks noGrp="1"/>
          </p:cNvSpPr>
          <p:nvPr>
            <p:ph type="body" sz="quarter" idx="17" hasCustomPrompt="1"/>
          </p:nvPr>
        </p:nvSpPr>
        <p:spPr>
          <a:xfrm>
            <a:off x="4419600" y="4876800"/>
            <a:ext cx="7467600" cy="1060839"/>
          </a:xfrm>
          <a:prstGeom prst="rect">
            <a:avLst/>
          </a:prstGeom>
          <a:solidFill>
            <a:schemeClr val="accent4"/>
          </a:solidFill>
        </p:spPr>
        <p:txBody>
          <a:bodyPr anchor="ctr"/>
          <a:lstStyle>
            <a:lvl1pPr marL="0" indent="0" algn="ctr">
              <a:buNone/>
              <a:defRPr sz="1800" b="0">
                <a:solidFill>
                  <a:schemeClr val="bg1"/>
                </a:solidFill>
              </a:defRPr>
            </a:lvl1pPr>
          </a:lstStyle>
          <a:p>
            <a:pPr lvl="0"/>
            <a:r>
              <a:rPr lang="en-US"/>
              <a:t>-- Remove Before Presenting -- For the Development of “Success Stories” Only (unnamed or anonymous case studies)</a:t>
            </a:r>
          </a:p>
        </p:txBody>
      </p:sp>
    </p:spTree>
    <p:extLst>
      <p:ext uri="{BB962C8B-B14F-4D97-AF65-F5344CB8AC3E}">
        <p14:creationId xmlns:p14="http://schemas.microsoft.com/office/powerpoint/2010/main" val="3215196653"/>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Horiz Column - BH-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userDrawn="1"/>
        </p:nvCxnSpPr>
        <p:spPr>
          <a:xfrm>
            <a:off x="446181" y="2955131"/>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userDrawn="1"/>
        </p:nvCxnSpPr>
        <p:spPr>
          <a:xfrm>
            <a:off x="446181" y="4591845"/>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457200" y="1447800"/>
            <a:ext cx="11277600" cy="1377948"/>
          </a:xfrm>
          <a:prstGeom prst="rect">
            <a:avLst/>
          </a:prstGeom>
        </p:spPr>
        <p:txBody>
          <a:bodyPr lIns="0" rIns="0" anchor="ctr"/>
          <a:lstStyle>
            <a:lvl1pPr marL="225425" indent="-225425"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469743" y="3084514"/>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457200" y="4721227"/>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Title 3">
            <a:extLst>
              <a:ext uri="{FF2B5EF4-FFF2-40B4-BE49-F238E27FC236}">
                <a16:creationId xmlns:a16="http://schemas.microsoft.com/office/drawing/2014/main" id="{DD620418-EEB2-4760-B008-A8F072EDD22B}"/>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0" name="Footer Placeholder 1">
            <a:extLst>
              <a:ext uri="{FF2B5EF4-FFF2-40B4-BE49-F238E27FC236}">
                <a16:creationId xmlns:a16="http://schemas.microsoft.com/office/drawing/2014/main" id="{39B2C728-A5A1-4484-A619-4E9E480843EA}"/>
              </a:ext>
            </a:extLst>
          </p:cNvPr>
          <p:cNvSpPr>
            <a:spLocks noGrp="1"/>
          </p:cNvSpPr>
          <p:nvPr>
            <p:ph type="ftr" sz="quarter" idx="12"/>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11" name="Slide Number Placeholder 2">
            <a:extLst>
              <a:ext uri="{FF2B5EF4-FFF2-40B4-BE49-F238E27FC236}">
                <a16:creationId xmlns:a16="http://schemas.microsoft.com/office/drawing/2014/main" id="{EB014FE1-F0E6-4EE1-923A-906D66CBAB52}"/>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371764369"/>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guide id="4" orient="horz" pos="912">
          <p15:clr>
            <a:srgbClr val="FBAE40"/>
          </p15:clr>
        </p15:guide>
        <p15:guide id="5"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906992968"/>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ny Profile - BH-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userDrawn="1"/>
        </p:nvSpPr>
        <p:spPr bwMode="gray">
          <a:xfrm>
            <a:off x="4060824" y="19812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4190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42672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2" name="Title 3">
            <a:extLst>
              <a:ext uri="{FF2B5EF4-FFF2-40B4-BE49-F238E27FC236}">
                <a16:creationId xmlns:a16="http://schemas.microsoft.com/office/drawing/2014/main" id="{7229CF78-FD03-4D68-8B06-A070ACC258D5}"/>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1" name="Footer Placeholder 1">
            <a:extLst>
              <a:ext uri="{FF2B5EF4-FFF2-40B4-BE49-F238E27FC236}">
                <a16:creationId xmlns:a16="http://schemas.microsoft.com/office/drawing/2014/main" id="{F3E5A779-8138-44AD-8594-A3305B7734CF}"/>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13" name="Slide Number Placeholder 2">
            <a:extLst>
              <a:ext uri="{FF2B5EF4-FFF2-40B4-BE49-F238E27FC236}">
                <a16:creationId xmlns:a16="http://schemas.microsoft.com/office/drawing/2014/main" id="{C64B3573-DB9B-417D-84AB-8F4B046431B3}"/>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836172966"/>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432395754"/>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Image Band - BH-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752600"/>
            <a:ext cx="12192000" cy="3378200"/>
          </a:xfrm>
          <a:prstGeom prst="rect">
            <a:avLst/>
          </a:prstGeom>
        </p:spPr>
        <p:txBody>
          <a:bodyPr anchor="ctr"/>
          <a:lstStyle>
            <a:lvl1pPr marL="0" indent="0" algn="ctr">
              <a:buNone/>
              <a:defRPr/>
            </a:lvl1pPr>
          </a:lstStyle>
          <a:p>
            <a:r>
              <a:rPr lang="en-US"/>
              <a:t>Click icon to add picture</a:t>
            </a:r>
          </a:p>
        </p:txBody>
      </p:sp>
      <p:sp>
        <p:nvSpPr>
          <p:cNvPr id="5" name="Footer Placeholder 1">
            <a:extLst>
              <a:ext uri="{FF2B5EF4-FFF2-40B4-BE49-F238E27FC236}">
                <a16:creationId xmlns:a16="http://schemas.microsoft.com/office/drawing/2014/main" id="{982ECDED-16BD-46CC-9E54-CE94F6377953}"/>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954063460"/>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a:t>7” x ‘ 4.5” @ 96dpi</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userDrawn="1">
            <p:extLst>
              <p:ext uri="{D42A27DB-BD31-4B8C-83A1-F6EECF244321}">
                <p14:modId xmlns:p14="http://schemas.microsoft.com/office/powerpoint/2010/main" val="3024538528"/>
              </p:ext>
            </p:extLst>
          </p:nvPr>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Value Proposition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18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 Delivered</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18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Differentiators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defRPr>
            </a:lvl1pPr>
          </a:lstStyle>
          <a:p>
            <a:r>
              <a:rPr lang="en-US"/>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a:ln>
                  <a:noFill/>
                </a:ln>
                <a:solidFill>
                  <a:srgbClr val="404040"/>
                </a:solidFill>
                <a:effectLst/>
                <a:uLnTx/>
                <a:uFillTx/>
                <a:latin typeface="+mn-lt"/>
                <a:cs typeface="+mn-cs"/>
              </a:rPr>
              <a:t>The client partners with </a:t>
            </a:r>
            <a:br>
              <a:rPr kumimoji="1" lang="en-GB" sz="1050" b="0" i="0" u="none" strike="noStrike" kern="1200" cap="none" spc="0" normalizeH="0" baseline="0" noProof="0">
                <a:ln>
                  <a:noFill/>
                </a:ln>
                <a:solidFill>
                  <a:srgbClr val="404040"/>
                </a:solidFill>
                <a:effectLst/>
                <a:uLnTx/>
                <a:uFillTx/>
                <a:latin typeface="+mn-lt"/>
                <a:cs typeface="+mn-cs"/>
              </a:rPr>
            </a:br>
            <a:r>
              <a:rPr kumimoji="1" lang="en-GB" sz="105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a:ln>
                  <a:noFill/>
                </a:ln>
                <a:solidFill>
                  <a:srgbClr val="404040"/>
                </a:solidFill>
                <a:effectLst/>
                <a:uLnTx/>
                <a:uFillTx/>
                <a:latin typeface="+mn-lt"/>
                <a:cs typeface="+mn-cs"/>
              </a:rPr>
              <a:t>center</a:t>
            </a:r>
            <a:r>
              <a:rPr kumimoji="1" lang="en-GB" sz="105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05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Bullets</a:t>
            </a:r>
            <a:endParaRPr kumimoji="1" lang="en-US" sz="1050">
              <a:solidFill>
                <a:srgbClr val="444444"/>
              </a:solidFill>
              <a:ea typeface="Museo Sans For Dell" pitchFamily="2" charset="0"/>
            </a:endParaRPr>
          </a:p>
        </p:txBody>
      </p:sp>
    </p:spTree>
    <p:extLst>
      <p:ext uri="{BB962C8B-B14F-4D97-AF65-F5344CB8AC3E}">
        <p14:creationId xmlns:p14="http://schemas.microsoft.com/office/powerpoint/2010/main" val="2308464561"/>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4797364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78613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2229889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7" name="think-cell Slide" r:id="rId5" imgW="352" imgH="355" progId="TCLayout.ActiveDocument.1">
                  <p:embed/>
                </p:oleObj>
              </mc:Choice>
              <mc:Fallback>
                <p:oleObj name="think-cell Slide" r:id="rId5" imgW="352" imgH="355"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Title 7"/>
          <p:cNvSpPr>
            <a:spLocks noGrp="1"/>
          </p:cNvSpPr>
          <p:nvPr>
            <p:ph type="title" hasCustomPrompt="1"/>
          </p:nvPr>
        </p:nvSpPr>
        <p:spPr>
          <a:xfrm>
            <a:off x="630000" y="622800"/>
            <a:ext cx="10933350" cy="332399"/>
          </a:xfrm>
        </p:spPr>
        <p:txBody>
          <a:bodyPr/>
          <a:lstStyle>
            <a:lvl1pPr>
              <a:defRPr>
                <a:latin typeface="+mj-lt"/>
                <a:ea typeface="+mj-ea"/>
                <a:cs typeface="+mj-cs"/>
                <a:sym typeface="+mj-lt"/>
              </a:defRPr>
            </a:lvl1pPr>
          </a:lstStyle>
          <a:p>
            <a:r>
              <a:rPr lang="en-US"/>
              <a:t>Click to add title</a:t>
            </a:r>
          </a:p>
        </p:txBody>
      </p:sp>
      <p:sp>
        <p:nvSpPr>
          <p:cNvPr id="9" name="Rectangle 17"/>
          <p:cNvSpPr/>
          <p:nvPr userDrawn="1"/>
        </p:nvSpPr>
        <p:spPr>
          <a:xfrm>
            <a:off x="0" y="6434124"/>
            <a:ext cx="12192000" cy="424800"/>
          </a:xfrm>
          <a:prstGeom prst="rect">
            <a:avLst/>
          </a:prstGeom>
          <a:solidFill>
            <a:srgbClr val="6785C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mn-lt"/>
              <a:ea typeface="+mn-ea"/>
              <a:cs typeface="+mn-cs"/>
              <a:sym typeface="+mn-lt"/>
            </a:endParaRPr>
          </a:p>
        </p:txBody>
      </p:sp>
      <p:sp>
        <p:nvSpPr>
          <p:cNvPr id="11" name="TextBox 12"/>
          <p:cNvSpPr txBox="1"/>
          <p:nvPr userDrawn="1"/>
        </p:nvSpPr>
        <p:spPr>
          <a:xfrm>
            <a:off x="715441" y="6593330"/>
            <a:ext cx="3149600" cy="123111"/>
          </a:xfrm>
          <a:prstGeom prst="rect">
            <a:avLst/>
          </a:prstGeom>
          <a:noFill/>
        </p:spPr>
        <p:txBody>
          <a:bodyPr tIns="0" bIns="0">
            <a:spAutoFit/>
          </a:bodyPr>
          <a:lstStyle/>
          <a:p>
            <a:pPr marL="0" marR="0" indent="0" algn="l" defTabSz="609555" rtl="0" eaLnBrk="1" fontAlgn="auto" latinLnBrk="0" hangingPunct="1">
              <a:lnSpc>
                <a:spcPct val="100000"/>
              </a:lnSpc>
              <a:spcBef>
                <a:spcPts val="0"/>
              </a:spcBef>
              <a:spcAft>
                <a:spcPts val="0"/>
              </a:spcAft>
              <a:buClrTx/>
              <a:buSzTx/>
              <a:buFontTx/>
              <a:buNone/>
              <a:tabLst/>
              <a:defRPr/>
            </a:pPr>
            <a:r>
              <a:rPr kumimoji="0" lang="en-US" altLang="ja-JP" sz="800" b="0" i="0">
                <a:solidFill>
                  <a:schemeClr val="bg1"/>
                </a:solidFill>
                <a:latin typeface="+mn-lt"/>
                <a:ea typeface="+mn-ea"/>
                <a:cs typeface="+mn-cs"/>
                <a:sym typeface="+mn-lt"/>
              </a:rPr>
              <a:t>© 2019 NTT DATA, Inc. All rights reserved.</a:t>
            </a:r>
          </a:p>
        </p:txBody>
      </p:sp>
      <p:sp>
        <p:nvSpPr>
          <p:cNvPr id="12" name="TextBox 16"/>
          <p:cNvSpPr txBox="1"/>
          <p:nvPr userDrawn="1"/>
        </p:nvSpPr>
        <p:spPr>
          <a:xfrm>
            <a:off x="5761153" y="6551482"/>
            <a:ext cx="670231" cy="184666"/>
          </a:xfrm>
          <a:prstGeom prst="rect">
            <a:avLst/>
          </a:prstGeom>
          <a:noFill/>
        </p:spPr>
        <p:txBody>
          <a:bodyPr wrap="square" tIns="0" bIns="0">
            <a:spAutoFit/>
          </a:bodyPr>
          <a:lstStyle/>
          <a:p>
            <a:pPr algn="ctr" fontAlgn="auto">
              <a:spcBef>
                <a:spcPts val="0"/>
              </a:spcBef>
              <a:spcAft>
                <a:spcPts val="0"/>
              </a:spcAft>
              <a:defRPr/>
            </a:pPr>
            <a:fld id="{0F9AC1C8-10F2-4A77-9A6E-9375F974715F}" type="slidenum">
              <a:rPr lang="en-US" sz="1200" b="0" i="0">
                <a:solidFill>
                  <a:schemeClr val="bg1"/>
                </a:solidFill>
                <a:latin typeface="+mn-lt"/>
                <a:ea typeface="+mn-ea"/>
                <a:cs typeface="+mn-cs"/>
                <a:sym typeface="+mn-lt"/>
              </a:rPr>
              <a:pPr algn="ctr" fontAlgn="auto">
                <a:spcBef>
                  <a:spcPts val="0"/>
                </a:spcBef>
                <a:spcAft>
                  <a:spcPts val="0"/>
                </a:spcAft>
                <a:defRPr/>
              </a:pPr>
              <a:t>‹#›</a:t>
            </a:fld>
            <a:endParaRPr lang="en-US" sz="1200" b="0" i="0">
              <a:solidFill>
                <a:schemeClr val="bg1"/>
              </a:solidFill>
              <a:latin typeface="+mn-lt"/>
              <a:ea typeface="+mn-ea"/>
              <a:cs typeface="+mn-cs"/>
              <a:sym typeface="+mn-lt"/>
            </a:endParaRPr>
          </a:p>
        </p:txBody>
      </p:sp>
      <p:pic>
        <p:nvPicPr>
          <p:cNvPr id="13" name="図 3"/>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776519" y="6503753"/>
            <a:ext cx="1178351" cy="296173"/>
          </a:xfrm>
          <a:prstGeom prst="rect">
            <a:avLst/>
          </a:prstGeom>
        </p:spPr>
      </p:pic>
      <p:pic>
        <p:nvPicPr>
          <p:cNvPr id="14" name="図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 y="5581651"/>
            <a:ext cx="709083" cy="1276350"/>
          </a:xfrm>
          <a:prstGeom prst="rect">
            <a:avLst/>
          </a:prstGeom>
        </p:spPr>
      </p:pic>
      <p:sp>
        <p:nvSpPr>
          <p:cNvPr id="15" name="Copyright" hidden="1"/>
          <p:cNvSpPr txBox="1"/>
          <p:nvPr userDrawn="1"/>
        </p:nvSpPr>
        <p:spPr>
          <a:xfrm rot="16200000">
            <a:off x="9486900" y="3558401"/>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ea typeface="+mn-ea"/>
                <a:cs typeface="+mn-cs"/>
                <a:sym typeface="+mn-lt"/>
              </a:rPr>
              <a:t>Copyright © 2019 by Boston Consulting Group. All rights reserved.</a:t>
            </a:r>
          </a:p>
        </p:txBody>
      </p:sp>
      <p:sp>
        <p:nvSpPr>
          <p:cNvPr id="16" name="FooterSimple" hidden="1"/>
          <p:cNvSpPr txBox="1"/>
          <p:nvPr userDrawn="1">
            <p:custDataLst>
              <p:tags r:id="rId3"/>
            </p:custDataLst>
          </p:nvPr>
        </p:nvSpPr>
        <p:spPr>
          <a:xfrm rot="16200000">
            <a:off x="10561320" y="47546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ea typeface="+mn-ea"/>
                <a:cs typeface="+mn-cs"/>
                <a:sym typeface="+mn-lt"/>
              </a:rPr>
              <a:t>28.02.2018_DWS CE Summit deck_vFinal.pptx</a:t>
            </a:r>
          </a:p>
        </p:txBody>
      </p:sp>
    </p:spTree>
    <p:extLst>
      <p:ext uri="{BB962C8B-B14F-4D97-AF65-F5344CB8AC3E}">
        <p14:creationId xmlns:p14="http://schemas.microsoft.com/office/powerpoint/2010/main" val="2599398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Divider Slide - Smart Blue">
    <p:bg>
      <p:bgPr>
        <a:solidFill>
          <a:schemeClr val="bg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006E9A"/>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ooter Placeholder 1">
            <a:extLst>
              <a:ext uri="{FF2B5EF4-FFF2-40B4-BE49-F238E27FC236}">
                <a16:creationId xmlns:a16="http://schemas.microsoft.com/office/drawing/2014/main" id="{7CA1AC40-D53C-4673-9DC3-B02402F9747E}"/>
              </a:ext>
            </a:extLst>
          </p:cNvPr>
          <p:cNvSpPr>
            <a:spLocks noGrp="1"/>
          </p:cNvSpPr>
          <p:nvPr>
            <p:ph type="ftr" sz="quarter" idx="10"/>
          </p:nvPr>
        </p:nvSpPr>
        <p:spPr>
          <a:xfrm>
            <a:off x="609600" y="6556248"/>
            <a:ext cx="2194560" cy="182880"/>
          </a:xfrm>
          <a:prstGeom prst="rect">
            <a:avLst/>
          </a:prstGeom>
        </p:spPr>
        <p:txBody>
          <a:bodyPr anchor="ctr"/>
          <a:lstStyle>
            <a:defPPr>
              <a:defRPr lang="ja-JP"/>
            </a:defPPr>
            <a:lvl1pPr marL="0" algn="l" defTabSz="914400" rtl="0" eaLnBrk="1" latinLnBrk="0" hangingPunct="1">
              <a:defRPr kumimoji="1" sz="8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defTabSz="609555"/>
            <a:r>
              <a:rPr lang="en-US"/>
              <a:t>© 2020 NTT DATA, Inc. All rights reserved.</a:t>
            </a:r>
          </a:p>
        </p:txBody>
      </p:sp>
      <p:sp>
        <p:nvSpPr>
          <p:cNvPr id="8" name="Slide Number Placeholder 2">
            <a:extLst>
              <a:ext uri="{FF2B5EF4-FFF2-40B4-BE49-F238E27FC236}">
                <a16:creationId xmlns:a16="http://schemas.microsoft.com/office/drawing/2014/main" id="{6CDF98F7-BF4B-495B-85C0-8FAC45DA4E57}"/>
              </a:ext>
            </a:extLst>
          </p:cNvPr>
          <p:cNvSpPr>
            <a:spLocks noGrp="1"/>
          </p:cNvSpPr>
          <p:nvPr>
            <p:ph type="sldNum" sz="quarter" idx="11"/>
          </p:nvPr>
        </p:nvSpPr>
        <p:spPr>
          <a:xfrm>
            <a:off x="5762244" y="6556248"/>
            <a:ext cx="667512" cy="182880"/>
          </a:xfrm>
          <a:prstGeom prst="rect">
            <a:avLst/>
          </a:prstGeom>
        </p:spPr>
        <p:txBody>
          <a:bodyPr anchor="ctr"/>
          <a:lstStyle>
            <a:defPPr>
              <a:defRPr lang="ja-JP"/>
            </a:defPPr>
            <a:lvl1pPr marL="0" algn="l" defTabSz="914400" rtl="0" eaLnBrk="1" latinLnBrk="0" hangingPunct="1">
              <a:defRPr kumimoji="1" sz="8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fld id="{92EA2340-BE12-4138-BE15-7C339B03EB4B}" type="slidenum">
              <a:rPr lang="en-US" smtClean="0"/>
              <a:pPr algn="ctr"/>
              <a:t>‹#›</a:t>
            </a:fld>
            <a:endParaRPr lang="en-US"/>
          </a:p>
        </p:txBody>
      </p:sp>
      <p:pic>
        <p:nvPicPr>
          <p:cNvPr id="9" name="図 3">
            <a:extLst>
              <a:ext uri="{FF2B5EF4-FFF2-40B4-BE49-F238E27FC236}">
                <a16:creationId xmlns:a16="http://schemas.microsoft.com/office/drawing/2014/main" id="{06188DEE-51DF-415F-8479-CBF2FFBD2A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76520" y="6481775"/>
            <a:ext cx="1178351" cy="296174"/>
          </a:xfrm>
          <a:prstGeom prst="rect">
            <a:avLst/>
          </a:prstGeom>
        </p:spPr>
      </p:pic>
      <p:sp>
        <p:nvSpPr>
          <p:cNvPr id="10" name="Text Placeholder 2">
            <a:extLst>
              <a:ext uri="{FF2B5EF4-FFF2-40B4-BE49-F238E27FC236}">
                <a16:creationId xmlns:a16="http://schemas.microsoft.com/office/drawing/2014/main" id="{1A8203C1-F66F-4CD4-A085-98D0ECF26AE2}"/>
              </a:ext>
            </a:extLst>
          </p:cNvPr>
          <p:cNvSpPr>
            <a:spLocks noGrp="1"/>
          </p:cNvSpPr>
          <p:nvPr>
            <p:ph type="body" sz="quarter" idx="12" hasCustomPrompt="1"/>
          </p:nvPr>
        </p:nvSpPr>
        <p:spPr>
          <a:xfrm>
            <a:off x="3962400" y="1295400"/>
            <a:ext cx="7543800" cy="4343400"/>
          </a:xfrm>
          <a:prstGeom prst="rect">
            <a:avLst/>
          </a:prstGeom>
        </p:spPr>
        <p:txBody>
          <a:bodyPr anchor="ctr"/>
          <a:lstStyle>
            <a:lvl1pPr marL="0" indent="0" algn="ctr">
              <a:buNone/>
              <a:defRPr>
                <a:solidFill>
                  <a:schemeClr val="bg1"/>
                </a:solidFill>
              </a:defRPr>
            </a:lvl1pPr>
            <a:lvl2pPr marL="609556" indent="0">
              <a:buNone/>
              <a:defRPr>
                <a:solidFill>
                  <a:schemeClr val="bg1"/>
                </a:solidFill>
              </a:defRPr>
            </a:lvl2pPr>
            <a:lvl3pPr marL="1219109" indent="0">
              <a:buNone/>
              <a:defRPr>
                <a:solidFill>
                  <a:schemeClr val="bg1"/>
                </a:solidFill>
              </a:defRPr>
            </a:lvl3pPr>
            <a:lvl4pPr marL="1828662" indent="0">
              <a:buNone/>
              <a:defRPr>
                <a:solidFill>
                  <a:schemeClr val="bg1"/>
                </a:solidFill>
              </a:defRPr>
            </a:lvl4pPr>
            <a:lvl5pPr marL="2438216" indent="0">
              <a:buNone/>
              <a:defRPr>
                <a:solidFill>
                  <a:schemeClr val="bg1"/>
                </a:solidFill>
              </a:defRPr>
            </a:lvl5pPr>
          </a:lstStyle>
          <a:p>
            <a:pPr lvl="0"/>
            <a:r>
              <a:rPr lang="en-US"/>
              <a:t>[Middle Title Page]</a:t>
            </a:r>
          </a:p>
        </p:txBody>
      </p:sp>
    </p:spTree>
    <p:extLst>
      <p:ext uri="{BB962C8B-B14F-4D97-AF65-F5344CB8AC3E}">
        <p14:creationId xmlns:p14="http://schemas.microsoft.com/office/powerpoint/2010/main" val="1147000113"/>
      </p:ext>
    </p:extLst>
  </p:cSld>
  <p:clrMapOvr>
    <a:masterClrMapping/>
  </p:clrMapOvr>
  <p:extLst>
    <p:ext uri="{DCECCB84-F9BA-43D5-87BE-67443E8EF086}">
      <p15:sldGuideLst xmlns:p15="http://schemas.microsoft.com/office/powerpoint/2012/main">
        <p15:guide id="1" pos="192">
          <p15:clr>
            <a:srgbClr val="FBAE40"/>
          </p15:clr>
        </p15:guide>
        <p15:guide id="2" pos="74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1237854060"/>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Agenda Slide - BH-H">
    <p:bg>
      <p:bgPr>
        <a:solidFill>
          <a:schemeClr val="bg1"/>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8" name="Content Placeholder 2">
            <a:extLst>
              <a:ext uri="{FF2B5EF4-FFF2-40B4-BE49-F238E27FC236}">
                <a16:creationId xmlns:a16="http://schemas.microsoft.com/office/drawing/2014/main" id="{16E4D8CF-0D05-45F7-8EE6-FF44BB9F9B97}"/>
              </a:ext>
            </a:extLst>
          </p:cNvPr>
          <p:cNvSpPr>
            <a:spLocks noGrp="1"/>
          </p:cNvSpPr>
          <p:nvPr>
            <p:ph idx="1"/>
          </p:nvPr>
        </p:nvSpPr>
        <p:spPr>
          <a:xfrm>
            <a:off x="3352800" y="1371600"/>
            <a:ext cx="8229600" cy="4495800"/>
          </a:xfrm>
          <a:prstGeom prst="rect">
            <a:avLst/>
          </a:prstGeom>
        </p:spPr>
        <p:txBody>
          <a:bodyPr/>
          <a:lstStyle>
            <a:lvl1pPr marL="457200" indent="-457200" algn="l" defTabSz="914400" rtl="0" eaLnBrk="1" latinLnBrk="0" hangingPunct="1">
              <a:lnSpc>
                <a:spcPct val="100000"/>
              </a:lnSpc>
              <a:buClr>
                <a:schemeClr val="bg2"/>
              </a:buClr>
              <a:buSzPct val="100000"/>
              <a:buFont typeface="+mj-lt"/>
              <a:buAutoNum type="arabicPeriod"/>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0BA10AE1-3D57-4205-BB6A-E3BB463E32A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lvl1pPr>
          </a:lstStyle>
          <a:p>
            <a:r>
              <a:rPr lang="en-US"/>
              <a:t>[Title]</a:t>
            </a:r>
          </a:p>
        </p:txBody>
      </p:sp>
      <p:sp>
        <p:nvSpPr>
          <p:cNvPr id="12" name="Freeform 5">
            <a:extLst>
              <a:ext uri="{FF2B5EF4-FFF2-40B4-BE49-F238E27FC236}">
                <a16:creationId xmlns:a16="http://schemas.microsoft.com/office/drawing/2014/main" id="{6FD1BB08-7F92-4AC5-95F5-578AB569465F}"/>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6785C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17657449"/>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uman Agenda Slide - BH-H">
    <p:bg>
      <p:bgPr>
        <a:solidFill>
          <a:schemeClr val="accent2"/>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7" name="Content Placeholder 2">
            <a:extLst>
              <a:ext uri="{FF2B5EF4-FFF2-40B4-BE49-F238E27FC236}">
                <a16:creationId xmlns:a16="http://schemas.microsoft.com/office/drawing/2014/main" id="{A97DDC82-36D5-4738-989D-30338EA824B8}"/>
              </a:ext>
            </a:extLst>
          </p:cNvPr>
          <p:cNvSpPr>
            <a:spLocks noGrp="1"/>
          </p:cNvSpPr>
          <p:nvPr>
            <p:ph idx="1"/>
          </p:nvPr>
        </p:nvSpPr>
        <p:spPr>
          <a:xfrm>
            <a:off x="3352800" y="1371600"/>
            <a:ext cx="8153400" cy="4800600"/>
          </a:xfrm>
          <a:prstGeom prst="rect">
            <a:avLst/>
          </a:prstGeom>
        </p:spPr>
        <p:txBody>
          <a:bodyPr/>
          <a:lstStyle>
            <a:lvl1pPr marL="457200" indent="-457200" algn="l" defTabSz="914400" rtl="0" eaLnBrk="1" latinLnBrk="0" hangingPunct="1">
              <a:lnSpc>
                <a:spcPct val="100000"/>
              </a:lnSpc>
              <a:buClr>
                <a:schemeClr val="bg1"/>
              </a:buClr>
              <a:buSzPct val="100000"/>
              <a:buFont typeface="+mj-lt"/>
              <a:buAutoNum type="arabicPeriod"/>
              <a:defRPr lang="en-US" sz="2000" kern="1200" dirty="0" smtClean="0">
                <a:solidFill>
                  <a:schemeClr val="bg1"/>
                </a:solidFill>
                <a:latin typeface="+mn-lt"/>
                <a:ea typeface="+mn-ea"/>
                <a:cs typeface="+mn-cs"/>
              </a:defRPr>
            </a:lvl1pPr>
            <a:lvl2pPr marL="910099" indent="-300543" algn="l" defTabSz="914400" rtl="0" eaLnBrk="1" latinLnBrk="0" hangingPunct="1">
              <a:lnSpc>
                <a:spcPct val="100000"/>
              </a:lnSpc>
              <a:buClr>
                <a:schemeClr val="bg1"/>
              </a:buClr>
              <a:buSzPct val="100000"/>
              <a:buFont typeface="Arial" panose="020B0604020202020204" pitchFamily="34" charset="0"/>
              <a:buChar char="»"/>
              <a:defRPr lang="en-US" sz="2000" kern="1200" dirty="0" smtClean="0">
                <a:solidFill>
                  <a:schemeClr val="bg1"/>
                </a:solidFill>
                <a:latin typeface="+mn-lt"/>
                <a:ea typeface="+mn-ea"/>
                <a:cs typeface="+mn-cs"/>
              </a:defRPr>
            </a:lvl2pPr>
            <a:lvl3pPr algn="l" defTabSz="914400" rtl="0" eaLnBrk="1" latinLnBrk="0" hangingPunct="1">
              <a:lnSpc>
                <a:spcPct val="100000"/>
              </a:lnSpc>
              <a:buClr>
                <a:schemeClr val="bg1"/>
              </a:buClr>
              <a:buSzPct val="100000"/>
              <a:defRPr lang="en-US" sz="2000" kern="1200" dirty="0" smtClean="0">
                <a:solidFill>
                  <a:schemeClr val="bg1"/>
                </a:solidFill>
                <a:latin typeface="+mn-lt"/>
                <a:ea typeface="+mn-ea"/>
                <a:cs typeface="+mn-cs"/>
              </a:defRPr>
            </a:lvl3pPr>
            <a:lvl4pPr marL="2059363" indent="-230701" algn="l" defTabSz="914400" rtl="0" eaLnBrk="1" latinLnBrk="0" hangingPunct="1">
              <a:lnSpc>
                <a:spcPct val="100000"/>
              </a:lnSpc>
              <a:buClr>
                <a:schemeClr val="bg1"/>
              </a:buClr>
              <a:buSzPct val="100000"/>
              <a:buFont typeface="Arial" panose="020B0604020202020204" pitchFamily="34" charset="0"/>
              <a:buChar char="»"/>
              <a:defRPr kumimoji="1" lang="en-US" sz="2000" kern="1200" dirty="0" smtClean="0">
                <a:solidFill>
                  <a:schemeClr val="bg1"/>
                </a:solidFill>
                <a:latin typeface="+mn-lt"/>
                <a:ea typeface="+mn-ea"/>
                <a:cs typeface="+mn-cs"/>
              </a:defRPr>
            </a:lvl4pPr>
            <a:lvl5pPr marL="2666800" indent="-228584" algn="l" defTabSz="914400" rtl="0" eaLnBrk="1" latinLnBrk="0" hangingPunct="1">
              <a:lnSpc>
                <a:spcPct val="100000"/>
              </a:lnSpc>
              <a:buClr>
                <a:schemeClr val="bg1"/>
              </a:buClr>
              <a:buSzPct val="100000"/>
              <a:buFont typeface="Arial" panose="020B0604020202020204" pitchFamily="34" charset="0"/>
              <a:buChar char="•"/>
              <a:defRPr sz="20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3017520" cy="182880"/>
          </a:xfrm>
          <a:prstGeom prst="rect">
            <a:avLst/>
          </a:prstGeom>
        </p:spPr>
        <p:txBody>
          <a:bodyPr anchor="ctr"/>
          <a:lstStyle>
            <a:lvl1pPr>
              <a:defRPr sz="800">
                <a:solidFill>
                  <a:schemeClr val="bg1"/>
                </a:solidFill>
              </a:defRPr>
            </a:lvl1pPr>
          </a:lstStyle>
          <a:p>
            <a:pPr defTabSz="609555"/>
            <a:r>
              <a:rPr lang="en-US"/>
              <a:t>© 2021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itle 3">
            <a:extLst>
              <a:ext uri="{FF2B5EF4-FFF2-40B4-BE49-F238E27FC236}">
                <a16:creationId xmlns:a16="http://schemas.microsoft.com/office/drawing/2014/main" id="{1084B5D6-E13F-49DD-9723-965CD01789C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solidFill>
                  <a:schemeClr val="bg1"/>
                </a:solidFill>
              </a:defRPr>
            </a:lvl1pPr>
          </a:lstStyle>
          <a:p>
            <a:r>
              <a:rPr lang="en-US"/>
              <a:t>[Title]</a:t>
            </a:r>
          </a:p>
        </p:txBody>
      </p:sp>
      <p:sp>
        <p:nvSpPr>
          <p:cNvPr id="8" name="Freeform 5">
            <a:extLst>
              <a:ext uri="{FF2B5EF4-FFF2-40B4-BE49-F238E27FC236}">
                <a16:creationId xmlns:a16="http://schemas.microsoft.com/office/drawing/2014/main" id="{FC4CCBF6-B1C3-46CC-A9D2-020E4383864E}"/>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33595329"/>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3E4FB29-DABE-4E18-917D-F3F9A2C6A5CC}"/>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Tree>
    <p:extLst>
      <p:ext uri="{BB962C8B-B14F-4D97-AF65-F5344CB8AC3E}">
        <p14:creationId xmlns:p14="http://schemas.microsoft.com/office/powerpoint/2010/main" val="3945441055"/>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 - BH-H">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9D32AD7-4EC4-4336-8E66-DAF3CD63E129}"/>
              </a:ext>
            </a:extLst>
          </p:cNvPr>
          <p:cNvCxnSpPr>
            <a:cxnSpLocks/>
          </p:cNvCxnSpPr>
          <p:nvPr userDrawn="1"/>
        </p:nvCxnSpPr>
        <p:spPr>
          <a:xfrm>
            <a:off x="6094413"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457201" y="1447800"/>
            <a:ext cx="5410200"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6" y="1447800"/>
            <a:ext cx="5413362"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5135ECDE-9650-420F-B887-80D8299F5C67}"/>
              </a:ext>
            </a:extLst>
          </p:cNvPr>
          <p:cNvSpPr>
            <a:spLocks noGrp="1"/>
          </p:cNvSpPr>
          <p:nvPr>
            <p:ph type="title" hasCustomPrompt="1"/>
          </p:nvPr>
        </p:nvSpPr>
        <p:spPr>
          <a:xfrm>
            <a:off x="304800" y="640080"/>
            <a:ext cx="11582399" cy="552204"/>
          </a:xfrm>
          <a:prstGeom prst="rect">
            <a:avLst/>
          </a:prstGeom>
        </p:spPr>
        <p:txBody>
          <a:bodyPr lIns="0" tIns="0" rIns="0" bIns="0" anchor="t" anchorCtr="0"/>
          <a:lstStyle>
            <a:lvl1pPr marL="0" indent="0">
              <a:defRPr lang="en-US" dirty="0"/>
            </a:lvl1pPr>
          </a:lstStyle>
          <a:p>
            <a:r>
              <a:rPr lang="en-US"/>
              <a:t>[Title]</a:t>
            </a:r>
          </a:p>
        </p:txBody>
      </p:sp>
      <p:sp>
        <p:nvSpPr>
          <p:cNvPr id="9" name="Slide Number Placeholder 2">
            <a:extLst>
              <a:ext uri="{FF2B5EF4-FFF2-40B4-BE49-F238E27FC236}">
                <a16:creationId xmlns:a16="http://schemas.microsoft.com/office/drawing/2014/main" id="{A4634491-90BC-4AE1-BB5A-332230E4AAF1}"/>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0" name="Footer Placeholder 1">
            <a:extLst>
              <a:ext uri="{FF2B5EF4-FFF2-40B4-BE49-F238E27FC236}">
                <a16:creationId xmlns:a16="http://schemas.microsoft.com/office/drawing/2014/main" id="{C48569EF-9E3B-4F91-B9BD-C26679E0114C}"/>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Tree>
    <p:extLst>
      <p:ext uri="{BB962C8B-B14F-4D97-AF65-F5344CB8AC3E}">
        <p14:creationId xmlns:p14="http://schemas.microsoft.com/office/powerpoint/2010/main" val="4024040308"/>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3 Column - BH-H">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4AC4E7-4E1D-4EEA-B383-BA8B1F15F772}"/>
              </a:ext>
            </a:extLst>
          </p:cNvPr>
          <p:cNvSpPr>
            <a:spLocks noGrp="1"/>
          </p:cNvSpPr>
          <p:nvPr>
            <p:ph idx="1"/>
          </p:nvPr>
        </p:nvSpPr>
        <p:spPr>
          <a:xfrm>
            <a:off x="457199"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a:extLst>
              <a:ext uri="{FF2B5EF4-FFF2-40B4-BE49-F238E27FC236}">
                <a16:creationId xmlns:a16="http://schemas.microsoft.com/office/drawing/2014/main" id="{153D318D-5BC0-4FD7-84F6-570AAD7A014D}"/>
              </a:ext>
            </a:extLst>
          </p:cNvPr>
          <p:cNvCxnSpPr>
            <a:cxnSpLocks/>
          </p:cNvCxnSpPr>
          <p:nvPr userDrawn="1"/>
        </p:nvCxnSpPr>
        <p:spPr>
          <a:xfrm>
            <a:off x="4184986"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a:cxnSpLocks/>
          </p:cNvCxnSpPr>
          <p:nvPr userDrawn="1"/>
        </p:nvCxnSpPr>
        <p:spPr>
          <a:xfrm>
            <a:off x="8007007"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3">
            <a:extLst>
              <a:ext uri="{FF2B5EF4-FFF2-40B4-BE49-F238E27FC236}">
                <a16:creationId xmlns:a16="http://schemas.microsoft.com/office/drawing/2014/main" id="{767CBE20-A9B1-4A35-83D8-A73BEBC38B23}"/>
              </a:ext>
            </a:extLst>
          </p:cNvPr>
          <p:cNvSpPr>
            <a:spLocks noGrp="1"/>
          </p:cNvSpPr>
          <p:nvPr>
            <p:ph type="title" hasCustomPrompt="1"/>
          </p:nvPr>
        </p:nvSpPr>
        <p:spPr>
          <a:xfrm>
            <a:off x="304800" y="640080"/>
            <a:ext cx="11582393" cy="552204"/>
          </a:xfrm>
          <a:prstGeom prst="rect">
            <a:avLst/>
          </a:prstGeom>
        </p:spPr>
        <p:txBody>
          <a:bodyPr lIns="0" tIns="0" rIns="0" bIns="0" anchor="t" anchorCtr="0"/>
          <a:lstStyle>
            <a:lvl1pPr marL="0" indent="0">
              <a:defRPr lang="en-US" dirty="0"/>
            </a:lvl1pPr>
          </a:lstStyle>
          <a:p>
            <a:r>
              <a:rPr lang="en-US"/>
              <a:t>[Title]</a:t>
            </a:r>
          </a:p>
        </p:txBody>
      </p:sp>
      <p:sp>
        <p:nvSpPr>
          <p:cNvPr id="15" name="Slide Number Placeholder 2">
            <a:extLst>
              <a:ext uri="{FF2B5EF4-FFF2-40B4-BE49-F238E27FC236}">
                <a16:creationId xmlns:a16="http://schemas.microsoft.com/office/drawing/2014/main" id="{B101C1CC-2FB9-44F0-AA12-C9ED76564408}"/>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7" name="Content Placeholder 2">
            <a:extLst>
              <a:ext uri="{FF2B5EF4-FFF2-40B4-BE49-F238E27FC236}">
                <a16:creationId xmlns:a16="http://schemas.microsoft.com/office/drawing/2014/main" id="{5D0EF105-BA09-4670-B8E9-4C9C082BED03}"/>
              </a:ext>
            </a:extLst>
          </p:cNvPr>
          <p:cNvSpPr>
            <a:spLocks noGrp="1"/>
          </p:cNvSpPr>
          <p:nvPr>
            <p:ph idx="14"/>
          </p:nvPr>
        </p:nvSpPr>
        <p:spPr>
          <a:xfrm>
            <a:off x="4279220"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8" name="Content Placeholder 2">
            <a:extLst>
              <a:ext uri="{FF2B5EF4-FFF2-40B4-BE49-F238E27FC236}">
                <a16:creationId xmlns:a16="http://schemas.microsoft.com/office/drawing/2014/main" id="{8C807397-FCCB-47FB-AD0D-F4EF80200F39}"/>
              </a:ext>
            </a:extLst>
          </p:cNvPr>
          <p:cNvSpPr>
            <a:spLocks noGrp="1"/>
          </p:cNvSpPr>
          <p:nvPr>
            <p:ph idx="15"/>
          </p:nvPr>
        </p:nvSpPr>
        <p:spPr>
          <a:xfrm>
            <a:off x="8101242"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Footer Placeholder 1">
            <a:extLst>
              <a:ext uri="{FF2B5EF4-FFF2-40B4-BE49-F238E27FC236}">
                <a16:creationId xmlns:a16="http://schemas.microsoft.com/office/drawing/2014/main" id="{20A429B0-869F-492C-A6FE-40F96BF05A63}"/>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Tree>
    <p:extLst>
      <p:ext uri="{BB962C8B-B14F-4D97-AF65-F5344CB8AC3E}">
        <p14:creationId xmlns:p14="http://schemas.microsoft.com/office/powerpoint/2010/main" val="2859114640"/>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7488">
          <p15:clr>
            <a:srgbClr val="FBAE40"/>
          </p15:clr>
        </p15:guide>
        <p15:guide id="4" pos="19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3 Horiz Column - BH-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userDrawn="1"/>
        </p:nvCxnSpPr>
        <p:spPr>
          <a:xfrm>
            <a:off x="446181" y="2955131"/>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userDrawn="1"/>
        </p:nvCxnSpPr>
        <p:spPr>
          <a:xfrm>
            <a:off x="446181" y="4591845"/>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457200" y="1447800"/>
            <a:ext cx="11277600" cy="1377948"/>
          </a:xfrm>
          <a:prstGeom prst="rect">
            <a:avLst/>
          </a:prstGeom>
        </p:spPr>
        <p:txBody>
          <a:bodyPr lIns="0" rIns="0" anchor="ctr"/>
          <a:lstStyle>
            <a:lvl1pPr marL="225425" indent="-225425"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469743" y="3084514"/>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457200" y="4721227"/>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Title 3">
            <a:extLst>
              <a:ext uri="{FF2B5EF4-FFF2-40B4-BE49-F238E27FC236}">
                <a16:creationId xmlns:a16="http://schemas.microsoft.com/office/drawing/2014/main" id="{DD620418-EEB2-4760-B008-A8F072EDD22B}"/>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1" name="Slide Number Placeholder 2">
            <a:extLst>
              <a:ext uri="{FF2B5EF4-FFF2-40B4-BE49-F238E27FC236}">
                <a16:creationId xmlns:a16="http://schemas.microsoft.com/office/drawing/2014/main" id="{EB014FE1-F0E6-4EE1-923A-906D66CBAB52}"/>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3" name="Footer Placeholder 1">
            <a:extLst>
              <a:ext uri="{FF2B5EF4-FFF2-40B4-BE49-F238E27FC236}">
                <a16:creationId xmlns:a16="http://schemas.microsoft.com/office/drawing/2014/main" id="{20306D03-F2F4-41A1-BEE3-BC78921D4117}"/>
              </a:ext>
            </a:extLst>
          </p:cNvPr>
          <p:cNvSpPr>
            <a:spLocks noGrp="1"/>
          </p:cNvSpPr>
          <p:nvPr>
            <p:ph type="ftr" sz="quarter" idx="14"/>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Tree>
    <p:extLst>
      <p:ext uri="{BB962C8B-B14F-4D97-AF65-F5344CB8AC3E}">
        <p14:creationId xmlns:p14="http://schemas.microsoft.com/office/powerpoint/2010/main" val="3815211931"/>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guide id="4" orient="horz" pos="912">
          <p15:clr>
            <a:srgbClr val="FBAE40"/>
          </p15:clr>
        </p15:guide>
        <p15:guide id="5" orient="horz"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9" name="Footer Placeholder 1">
            <a:extLst>
              <a:ext uri="{FF2B5EF4-FFF2-40B4-BE49-F238E27FC236}">
                <a16:creationId xmlns:a16="http://schemas.microsoft.com/office/drawing/2014/main" id="{46C6DE5C-C496-4E79-B50E-57B5F035A6CB}"/>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Tree>
    <p:extLst>
      <p:ext uri="{BB962C8B-B14F-4D97-AF65-F5344CB8AC3E}">
        <p14:creationId xmlns:p14="http://schemas.microsoft.com/office/powerpoint/2010/main" val="1351091157"/>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ny Profile - BH-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userDrawn="1"/>
        </p:nvSpPr>
        <p:spPr bwMode="gray">
          <a:xfrm>
            <a:off x="4060824" y="19812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4190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42672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2" name="Title 3">
            <a:extLst>
              <a:ext uri="{FF2B5EF4-FFF2-40B4-BE49-F238E27FC236}">
                <a16:creationId xmlns:a16="http://schemas.microsoft.com/office/drawing/2014/main" id="{7229CF78-FD03-4D68-8B06-A070ACC258D5}"/>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3" name="Slide Number Placeholder 2">
            <a:extLst>
              <a:ext uri="{FF2B5EF4-FFF2-40B4-BE49-F238E27FC236}">
                <a16:creationId xmlns:a16="http://schemas.microsoft.com/office/drawing/2014/main" id="{C64B3573-DB9B-417D-84AB-8F4B046431B3}"/>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4" name="Footer Placeholder 1">
            <a:extLst>
              <a:ext uri="{FF2B5EF4-FFF2-40B4-BE49-F238E27FC236}">
                <a16:creationId xmlns:a16="http://schemas.microsoft.com/office/drawing/2014/main" id="{6E25C5E7-2DBF-4B82-AD9E-C5BE5CF2A135}"/>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Tree>
    <p:extLst>
      <p:ext uri="{BB962C8B-B14F-4D97-AF65-F5344CB8AC3E}">
        <p14:creationId xmlns:p14="http://schemas.microsoft.com/office/powerpoint/2010/main" val="2916357486"/>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048379101"/>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with Image Band - BH-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752600"/>
            <a:ext cx="12192000" cy="3378200"/>
          </a:xfrm>
          <a:prstGeom prst="rect">
            <a:avLst/>
          </a:prstGeom>
        </p:spPr>
        <p:txBody>
          <a:bodyPr anchor="ctr"/>
          <a:lstStyle>
            <a:lvl1pPr marL="0" indent="0" algn="ctr">
              <a:buNone/>
              <a:defRPr/>
            </a:lvl1pPr>
          </a:lstStyle>
          <a:p>
            <a:r>
              <a:rPr lang="en-US"/>
              <a:t>Click icon to add picture</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8" name="Footer Placeholder 1">
            <a:extLst>
              <a:ext uri="{FF2B5EF4-FFF2-40B4-BE49-F238E27FC236}">
                <a16:creationId xmlns:a16="http://schemas.microsoft.com/office/drawing/2014/main" id="{DFCD505E-80D7-4421-A676-CB1FA6CBB58E}"/>
              </a:ext>
            </a:extLst>
          </p:cNvPr>
          <p:cNvSpPr>
            <a:spLocks noGrp="1"/>
          </p:cNvSpPr>
          <p:nvPr>
            <p:ph type="ftr" sz="quarter" idx="13"/>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Tree>
    <p:extLst>
      <p:ext uri="{BB962C8B-B14F-4D97-AF65-F5344CB8AC3E}">
        <p14:creationId xmlns:p14="http://schemas.microsoft.com/office/powerpoint/2010/main" val="3004890124"/>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Slide - BH-H">
    <p:bg>
      <p:bgPr>
        <a:solidFill>
          <a:schemeClr val="bg1"/>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8" name="Content Placeholder 2">
            <a:extLst>
              <a:ext uri="{FF2B5EF4-FFF2-40B4-BE49-F238E27FC236}">
                <a16:creationId xmlns:a16="http://schemas.microsoft.com/office/drawing/2014/main" id="{16E4D8CF-0D05-45F7-8EE6-FF44BB9F9B97}"/>
              </a:ext>
            </a:extLst>
          </p:cNvPr>
          <p:cNvSpPr>
            <a:spLocks noGrp="1"/>
          </p:cNvSpPr>
          <p:nvPr>
            <p:ph idx="1"/>
          </p:nvPr>
        </p:nvSpPr>
        <p:spPr>
          <a:xfrm>
            <a:off x="3352800" y="1371600"/>
            <a:ext cx="8229600" cy="4495800"/>
          </a:xfrm>
          <a:prstGeom prst="rect">
            <a:avLst/>
          </a:prstGeom>
        </p:spPr>
        <p:txBody>
          <a:bodyPr/>
          <a:lstStyle>
            <a:lvl1pPr marL="457200" indent="-457200" algn="l" defTabSz="914400" rtl="0" eaLnBrk="1" latinLnBrk="0" hangingPunct="1">
              <a:lnSpc>
                <a:spcPct val="100000"/>
              </a:lnSpc>
              <a:buClr>
                <a:schemeClr val="bg2"/>
              </a:buClr>
              <a:buSzPct val="100000"/>
              <a:buFont typeface="+mj-lt"/>
              <a:buAutoNum type="arabicPeriod"/>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0BA10AE1-3D57-4205-BB6A-E3BB463E32A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lvl1pPr>
          </a:lstStyle>
          <a:p>
            <a:r>
              <a:rPr lang="en-US"/>
              <a:t>[Title]</a:t>
            </a:r>
          </a:p>
        </p:txBody>
      </p:sp>
      <p:sp>
        <p:nvSpPr>
          <p:cNvPr id="12" name="Freeform 5">
            <a:extLst>
              <a:ext uri="{FF2B5EF4-FFF2-40B4-BE49-F238E27FC236}">
                <a16:creationId xmlns:a16="http://schemas.microsoft.com/office/drawing/2014/main" id="{6FD1BB08-7F92-4AC5-95F5-578AB569465F}"/>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6785C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11927656"/>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a:t>7” x ‘ 4.5” @ 96dpi</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userDrawn="1">
            <p:extLst>
              <p:ext uri="{D42A27DB-BD31-4B8C-83A1-F6EECF244321}">
                <p14:modId xmlns:p14="http://schemas.microsoft.com/office/powerpoint/2010/main" val="1786447254"/>
              </p:ext>
            </p:extLst>
          </p:nvPr>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defRPr>
            </a:lvl1pPr>
          </a:lstStyle>
          <a:p>
            <a:r>
              <a:rPr lang="en-US"/>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a:ln>
                  <a:noFill/>
                </a:ln>
                <a:solidFill>
                  <a:srgbClr val="404040"/>
                </a:solidFill>
                <a:effectLst/>
                <a:uLnTx/>
                <a:uFillTx/>
                <a:latin typeface="+mn-lt"/>
                <a:cs typeface="+mn-cs"/>
              </a:rPr>
              <a:t>The client partners with </a:t>
            </a:r>
            <a:br>
              <a:rPr kumimoji="1" lang="en-GB" sz="1050" b="0" i="0" u="none" strike="noStrike" kern="1200" cap="none" spc="0" normalizeH="0" baseline="0" noProof="0">
                <a:ln>
                  <a:noFill/>
                </a:ln>
                <a:solidFill>
                  <a:srgbClr val="404040"/>
                </a:solidFill>
                <a:effectLst/>
                <a:uLnTx/>
                <a:uFillTx/>
                <a:latin typeface="+mn-lt"/>
                <a:cs typeface="+mn-cs"/>
              </a:rPr>
            </a:br>
            <a:r>
              <a:rPr kumimoji="1" lang="en-GB" sz="105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a:ln>
                  <a:noFill/>
                </a:ln>
                <a:solidFill>
                  <a:srgbClr val="404040"/>
                </a:solidFill>
                <a:effectLst/>
                <a:uLnTx/>
                <a:uFillTx/>
                <a:latin typeface="+mn-lt"/>
                <a:cs typeface="+mn-cs"/>
              </a:rPr>
              <a:t>center</a:t>
            </a:r>
            <a:r>
              <a:rPr kumimoji="1" lang="en-GB" sz="105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05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Bullets</a:t>
            </a:r>
            <a:endParaRPr kumimoji="1" lang="en-US" sz="1050">
              <a:solidFill>
                <a:srgbClr val="444444"/>
              </a:solidFill>
              <a:ea typeface="Museo Sans For Dell" pitchFamily="2" charset="0"/>
            </a:endParaRPr>
          </a:p>
        </p:txBody>
      </p:sp>
      <p:sp>
        <p:nvSpPr>
          <p:cNvPr id="18" name="Text Placeholder 17">
            <a:extLst>
              <a:ext uri="{FF2B5EF4-FFF2-40B4-BE49-F238E27FC236}">
                <a16:creationId xmlns:a16="http://schemas.microsoft.com/office/drawing/2014/main" id="{F10DB331-BCC2-4933-82DD-8532EA7B4DB7}"/>
              </a:ext>
            </a:extLst>
          </p:cNvPr>
          <p:cNvSpPr>
            <a:spLocks noGrp="1"/>
          </p:cNvSpPr>
          <p:nvPr>
            <p:ph type="body" sz="quarter" idx="17" hasCustomPrompt="1"/>
          </p:nvPr>
        </p:nvSpPr>
        <p:spPr>
          <a:xfrm>
            <a:off x="4419600" y="4876800"/>
            <a:ext cx="7467600" cy="1060839"/>
          </a:xfrm>
          <a:prstGeom prst="rect">
            <a:avLst/>
          </a:prstGeom>
          <a:solidFill>
            <a:schemeClr val="accent4"/>
          </a:solidFill>
        </p:spPr>
        <p:txBody>
          <a:bodyPr anchor="ctr"/>
          <a:lstStyle>
            <a:lvl1pPr marL="0" indent="0" algn="ctr">
              <a:buNone/>
              <a:defRPr sz="1800" b="0">
                <a:solidFill>
                  <a:schemeClr val="bg1"/>
                </a:solidFill>
              </a:defRPr>
            </a:lvl1pPr>
          </a:lstStyle>
          <a:p>
            <a:pPr lvl="0"/>
            <a:r>
              <a:rPr lang="en-US"/>
              <a:t>-- Remove Before Presenting -- For the Development of “Success Stories” Only (unnamed or anonymous case studies)</a:t>
            </a:r>
          </a:p>
        </p:txBody>
      </p:sp>
      <p:sp>
        <p:nvSpPr>
          <p:cNvPr id="12" name="Footer Placeholder 1">
            <a:extLst>
              <a:ext uri="{FF2B5EF4-FFF2-40B4-BE49-F238E27FC236}">
                <a16:creationId xmlns:a16="http://schemas.microsoft.com/office/drawing/2014/main" id="{4F2838D0-4A76-4085-8DBC-86BAB938A167}"/>
              </a:ext>
            </a:extLst>
          </p:cNvPr>
          <p:cNvSpPr>
            <a:spLocks noGrp="1"/>
          </p:cNvSpPr>
          <p:nvPr>
            <p:ph type="ftr" sz="quarter" idx="18"/>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Tree>
    <p:extLst>
      <p:ext uri="{BB962C8B-B14F-4D97-AF65-F5344CB8AC3E}">
        <p14:creationId xmlns:p14="http://schemas.microsoft.com/office/powerpoint/2010/main" val="281250398"/>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1_Title Slide -  (White Logotype)">
    <p:spTree>
      <p:nvGrpSpPr>
        <p:cNvPr id="1" name=""/>
        <p:cNvGrpSpPr/>
        <p:nvPr/>
      </p:nvGrpSpPr>
      <p:grpSpPr>
        <a:xfrm>
          <a:off x="0" y="0"/>
          <a:ext cx="0" cy="0"/>
          <a:chOff x="0" y="0"/>
          <a:chExt cx="0" cy="0"/>
        </a:xfrm>
      </p:grpSpPr>
      <p:pic>
        <p:nvPicPr>
          <p:cNvPr id="4" name="Picture 3" descr="A picture containing candelabrum, night, lined, line&#10;&#10;Description automatically generated">
            <a:extLst>
              <a:ext uri="{FF2B5EF4-FFF2-40B4-BE49-F238E27FC236}">
                <a16:creationId xmlns:a16="http://schemas.microsoft.com/office/drawing/2014/main" id="{68612FE1-D606-4B72-9C9E-82EB0998CDC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540" b="2323"/>
          <a:stretch/>
        </p:blipFill>
        <p:spPr>
          <a:xfrm>
            <a:off x="0" y="0"/>
            <a:ext cx="12188952" cy="5600598"/>
          </a:xfrm>
          <a:prstGeom prst="rect">
            <a:avLst/>
          </a:prstGeom>
        </p:spPr>
      </p:pic>
      <p:sp>
        <p:nvSpPr>
          <p:cNvPr id="5" name="Rectangle 4">
            <a:extLst>
              <a:ext uri="{FF2B5EF4-FFF2-40B4-BE49-F238E27FC236}">
                <a16:creationId xmlns:a16="http://schemas.microsoft.com/office/drawing/2014/main" id="{C524AFE7-3CD8-4A0C-A4AD-EB89B9CADDCC}"/>
              </a:ext>
            </a:extLst>
          </p:cNvPr>
          <p:cNvSpPr/>
          <p:nvPr userDrawn="1"/>
        </p:nvSpPr>
        <p:spPr>
          <a:xfrm>
            <a:off x="-118" y="0"/>
            <a:ext cx="12192119" cy="1618314"/>
          </a:xfrm>
          <a:prstGeom prst="rect">
            <a:avLst/>
          </a:prstGeom>
          <a:gradFill flip="none" rotWithShape="1">
            <a:gsLst>
              <a:gs pos="0">
                <a:schemeClr val="tx2">
                  <a:alpha val="0"/>
                </a:schemeClr>
              </a:gs>
              <a:gs pos="100000">
                <a:schemeClr val="tx2"/>
              </a:gs>
            </a:gsLst>
            <a:lin ang="16200000" scaled="1"/>
            <a:tileRect/>
          </a:gradFill>
          <a:ln w="12700" cap="flat">
            <a:noFill/>
            <a:miter lim="800000"/>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sz="1400"/>
          </a:p>
        </p:txBody>
      </p:sp>
      <p:sp>
        <p:nvSpPr>
          <p:cNvPr id="14" name="正方形/長方形 13"/>
          <p:cNvSpPr/>
          <p:nvPr userDrawn="1"/>
        </p:nvSpPr>
        <p:spPr>
          <a:xfrm>
            <a:off x="5" y="4719561"/>
            <a:ext cx="12192119" cy="21384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rgbClr val="FFFFFF"/>
              </a:solidFill>
              <a:latin typeface="HGPGothicE" charset="-128"/>
              <a:ea typeface="HGPGothicE" charset="-128"/>
            </a:endParaRPr>
          </a:p>
        </p:txBody>
      </p:sp>
      <p:pic>
        <p:nvPicPr>
          <p:cNvPr id="18" name="図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421200"/>
            <a:ext cx="3575998" cy="6436801"/>
          </a:xfrm>
          <a:prstGeom prst="rect">
            <a:avLst/>
          </a:prstGeom>
        </p:spPr>
      </p:pic>
      <p:sp>
        <p:nvSpPr>
          <p:cNvPr id="12" name="TextBox 11"/>
          <p:cNvSpPr txBox="1"/>
          <p:nvPr userDrawn="1"/>
        </p:nvSpPr>
        <p:spPr>
          <a:xfrm>
            <a:off x="2681822" y="1892305"/>
            <a:ext cx="184731" cy="461665"/>
          </a:xfrm>
          <a:prstGeom prst="rect">
            <a:avLst/>
          </a:prstGeom>
          <a:noFill/>
        </p:spPr>
        <p:txBody>
          <a:bodyPr wrap="none">
            <a:spAutoFit/>
          </a:bodyPr>
          <a:lstStyle/>
          <a:p>
            <a:pPr>
              <a:defRPr/>
            </a:pPr>
            <a:endParaRPr lang="en-US" sz="2400">
              <a:solidFill>
                <a:srgbClr val="404040"/>
              </a:solidFill>
              <a:latin typeface="HGPGothicE" charset="-128"/>
              <a:ea typeface="HGPGothicE" charset="-128"/>
            </a:endParaRPr>
          </a:p>
        </p:txBody>
      </p:sp>
      <p:sp>
        <p:nvSpPr>
          <p:cNvPr id="27" name="Text Placeholder 2"/>
          <p:cNvSpPr>
            <a:spLocks noGrp="1"/>
          </p:cNvSpPr>
          <p:nvPr>
            <p:ph type="body" idx="17" hasCustomPrompt="1"/>
          </p:nvPr>
        </p:nvSpPr>
        <p:spPr>
          <a:xfrm>
            <a:off x="3886200" y="5932849"/>
            <a:ext cx="7696200" cy="792088"/>
          </a:xfrm>
          <a:prstGeom prst="rect">
            <a:avLst/>
          </a:prstGeom>
          <a:effectLst/>
        </p:spPr>
        <p:txBody>
          <a:bodyPr anchor="t">
            <a:normAutofit/>
          </a:bodyPr>
          <a:lstStyle>
            <a:lvl1pPr marL="0" indent="0" fontAlgn="ctr">
              <a:spcBef>
                <a:spcPts val="0"/>
              </a:spcBef>
              <a:buNone/>
              <a:defRPr sz="1600" b="0" i="0" baseline="0">
                <a:solidFill>
                  <a:srgbClr val="FFFFFF"/>
                </a:solidFill>
                <a:latin typeface="+mn-lt"/>
                <a:ea typeface="HGPGothicE" charset="-128"/>
                <a:cs typeface="HGPGothicE" charset="-128"/>
              </a:defRPr>
            </a:lvl1pPr>
            <a:lvl2pPr marL="609555" indent="0">
              <a:buNone/>
              <a:defRPr sz="1400">
                <a:solidFill>
                  <a:schemeClr val="bg1"/>
                </a:solidFill>
                <a:latin typeface="MS PGothic" charset="-128"/>
                <a:ea typeface="MS PGothic" charset="-128"/>
                <a:cs typeface="MS PGothic" charset="-128"/>
              </a:defRPr>
            </a:lvl2pPr>
            <a:lvl3pPr marL="1219110" indent="0">
              <a:buNone/>
              <a:defRPr sz="1400">
                <a:solidFill>
                  <a:schemeClr val="bg1"/>
                </a:solidFill>
                <a:latin typeface="MS PGothic" charset="-128"/>
                <a:ea typeface="MS PGothic" charset="-128"/>
                <a:cs typeface="MS PGothic" charset="-128"/>
              </a:defRPr>
            </a:lvl3pPr>
            <a:lvl4pPr marL="1828664" indent="0">
              <a:buNone/>
              <a:defRPr sz="1867">
                <a:solidFill>
                  <a:schemeClr val="tx1">
                    <a:tint val="75000"/>
                  </a:schemeClr>
                </a:solidFill>
              </a:defRPr>
            </a:lvl4pPr>
            <a:lvl5pPr marL="2438218" indent="0">
              <a:buNone/>
              <a:defRPr sz="1867">
                <a:solidFill>
                  <a:schemeClr val="tx1">
                    <a:tint val="75000"/>
                  </a:schemeClr>
                </a:solidFill>
              </a:defRPr>
            </a:lvl5pPr>
            <a:lvl6pPr marL="3047772" indent="0">
              <a:buNone/>
              <a:defRPr sz="1867">
                <a:solidFill>
                  <a:schemeClr val="tx1">
                    <a:tint val="75000"/>
                  </a:schemeClr>
                </a:solidFill>
              </a:defRPr>
            </a:lvl6pPr>
            <a:lvl7pPr marL="3657327" indent="0">
              <a:buNone/>
              <a:defRPr sz="1867">
                <a:solidFill>
                  <a:schemeClr val="tx1">
                    <a:tint val="75000"/>
                  </a:schemeClr>
                </a:solidFill>
              </a:defRPr>
            </a:lvl7pPr>
            <a:lvl8pPr marL="4266880" indent="0">
              <a:buNone/>
              <a:defRPr sz="1867">
                <a:solidFill>
                  <a:schemeClr val="tx1">
                    <a:tint val="75000"/>
                  </a:schemeClr>
                </a:solidFill>
              </a:defRPr>
            </a:lvl8pPr>
            <a:lvl9pPr marL="4876435" indent="0">
              <a:buNone/>
              <a:defRPr sz="1867">
                <a:solidFill>
                  <a:schemeClr val="tx1">
                    <a:tint val="75000"/>
                  </a:schemeClr>
                </a:solidFill>
              </a:defRPr>
            </a:lvl9pPr>
          </a:lstStyle>
          <a:p>
            <a:r>
              <a:rPr lang="en-US" altLang="ja-JP"/>
              <a:t>&lt;MM/DD/YYYY&gt;</a:t>
            </a:r>
            <a:br>
              <a:rPr lang="en-US" altLang="ja-JP"/>
            </a:br>
            <a:r>
              <a:rPr lang="en-US" altLang="ja-JP"/>
              <a:t>&lt;NTT DATA Corporation&gt;</a:t>
            </a:r>
            <a:br>
              <a:rPr lang="en-US" altLang="ja-JP"/>
            </a:br>
            <a:r>
              <a:rPr lang="en-US" altLang="ja-JP"/>
              <a:t>&lt;XXXXXXXXXXXX&gt;</a:t>
            </a:r>
          </a:p>
        </p:txBody>
      </p:sp>
      <p:sp>
        <p:nvSpPr>
          <p:cNvPr id="10" name="TextBox 12"/>
          <p:cNvSpPr txBox="1"/>
          <p:nvPr userDrawn="1"/>
        </p:nvSpPr>
        <p:spPr>
          <a:xfrm>
            <a:off x="9892519" y="6597352"/>
            <a:ext cx="2156360" cy="123111"/>
          </a:xfrm>
          <a:prstGeom prst="rect">
            <a:avLst/>
          </a:prstGeom>
          <a:noFill/>
        </p:spPr>
        <p:txBody>
          <a:bodyPr wrap="none" tIns="0" bIns="0">
            <a:spAutoFit/>
          </a:bodyPr>
          <a:lstStyle/>
          <a:p>
            <a:pPr algn="r" defTabSz="609555">
              <a:defRPr/>
            </a:pPr>
            <a:r>
              <a:rPr kumimoji="0" lang="en-US" altLang="ja-JP" sz="800">
                <a:solidFill>
                  <a:srgbClr val="FFFFFF"/>
                </a:solidFill>
                <a:ea typeface="HGPGothicE" charset="-128"/>
                <a:cs typeface="Meiryo UI" pitchFamily="50" charset="-128"/>
              </a:rPr>
              <a:t>© 2022 NTT DATA, Inc.</a:t>
            </a:r>
            <a:r>
              <a:rPr kumimoji="0" lang="en-US" altLang="ja-JP" sz="800" baseline="0">
                <a:solidFill>
                  <a:srgbClr val="FFFFFF"/>
                </a:solidFill>
                <a:ea typeface="HGPGothicE" charset="-128"/>
                <a:cs typeface="Meiryo UI" pitchFamily="50" charset="-128"/>
              </a:rPr>
              <a:t> All rights reserved.</a:t>
            </a:r>
            <a:endParaRPr kumimoji="0" lang="en-US" altLang="ja-JP" sz="800">
              <a:solidFill>
                <a:srgbClr val="FFFFFF"/>
              </a:solidFill>
              <a:ea typeface="HGPGothicE" charset="-128"/>
              <a:cs typeface="Meiryo UI" pitchFamily="50" charset="-128"/>
            </a:endParaRPr>
          </a:p>
        </p:txBody>
      </p:sp>
      <p:pic>
        <p:nvPicPr>
          <p:cNvPr id="11" name="Picture 14">
            <a:extLst>
              <a:ext uri="{FF2B5EF4-FFF2-40B4-BE49-F238E27FC236}">
                <a16:creationId xmlns:a16="http://schemas.microsoft.com/office/drawing/2014/main" id="{54C5CEBE-BF39-4093-A05B-37176107DDB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13807" y="172529"/>
            <a:ext cx="2617572" cy="894002"/>
          </a:xfrm>
          <a:prstGeom prst="rect">
            <a:avLst/>
          </a:prstGeom>
        </p:spPr>
      </p:pic>
      <p:sp>
        <p:nvSpPr>
          <p:cNvPr id="2" name="Title 1">
            <a:extLst>
              <a:ext uri="{FF2B5EF4-FFF2-40B4-BE49-F238E27FC236}">
                <a16:creationId xmlns:a16="http://schemas.microsoft.com/office/drawing/2014/main" id="{FF90B8E2-81B7-4E50-BE03-266CFC706113}"/>
              </a:ext>
            </a:extLst>
          </p:cNvPr>
          <p:cNvSpPr>
            <a:spLocks noGrp="1"/>
          </p:cNvSpPr>
          <p:nvPr>
            <p:ph type="title" hasCustomPrompt="1"/>
          </p:nvPr>
        </p:nvSpPr>
        <p:spPr>
          <a:xfrm>
            <a:off x="3886200" y="4858123"/>
            <a:ext cx="7710854" cy="1016466"/>
          </a:xfrm>
        </p:spPr>
        <p:txBody>
          <a:bodyPr/>
          <a:lstStyle>
            <a:lvl1pPr>
              <a:defRPr>
                <a:solidFill>
                  <a:schemeClr val="bg1"/>
                </a:solidFill>
              </a:defRPr>
            </a:lvl1pPr>
          </a:lstStyle>
          <a:p>
            <a:r>
              <a:rPr lang="en-US"/>
              <a:t>[Title]</a:t>
            </a:r>
          </a:p>
        </p:txBody>
      </p:sp>
    </p:spTree>
    <p:extLst>
      <p:ext uri="{BB962C8B-B14F-4D97-AF65-F5344CB8AC3E}">
        <p14:creationId xmlns:p14="http://schemas.microsoft.com/office/powerpoint/2010/main" val="14426458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with Subtitle Only">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187428" y="762000"/>
            <a:ext cx="11828759" cy="304800"/>
          </a:xfrm>
          <a:prstGeom prst="rect">
            <a:avLst/>
          </a:prstGeom>
        </p:spPr>
        <p:txBody>
          <a:bodyPr>
            <a:noAutofit/>
          </a:bodyPr>
          <a:lstStyle>
            <a:lvl1pPr marL="0" indent="0" algn="l">
              <a:lnSpc>
                <a:spcPct val="90000"/>
              </a:lnSpc>
              <a:spcBef>
                <a:spcPts val="0"/>
              </a:spcBef>
              <a:buNone/>
              <a:defRPr sz="1800">
                <a:solidFill>
                  <a:schemeClr val="tx1"/>
                </a:solidFill>
              </a:defRPr>
            </a:lvl1pPr>
            <a:lvl2pPr marL="0" indent="0">
              <a:lnSpc>
                <a:spcPct val="90000"/>
              </a:lnSpc>
              <a:spcBef>
                <a:spcPts val="0"/>
              </a:spcBef>
              <a:buNone/>
              <a:defRPr sz="2000">
                <a:solidFill>
                  <a:schemeClr val="accent4"/>
                </a:solidFill>
              </a:defRPr>
            </a:lvl2pPr>
            <a:lvl3pPr marL="0" indent="0">
              <a:lnSpc>
                <a:spcPct val="90000"/>
              </a:lnSpc>
              <a:spcBef>
                <a:spcPts val="0"/>
              </a:spcBef>
              <a:buNone/>
              <a:defRPr sz="2000">
                <a:solidFill>
                  <a:schemeClr val="accent4"/>
                </a:solidFill>
              </a:defRPr>
            </a:lvl3pPr>
            <a:lvl4pPr marL="0" indent="0">
              <a:lnSpc>
                <a:spcPct val="90000"/>
              </a:lnSpc>
              <a:spcBef>
                <a:spcPts val="0"/>
              </a:spcBef>
              <a:buNone/>
              <a:defRPr sz="2000">
                <a:solidFill>
                  <a:schemeClr val="accent4"/>
                </a:solidFill>
              </a:defRPr>
            </a:lvl4pPr>
            <a:lvl5pPr marL="0" indent="0">
              <a:lnSpc>
                <a:spcPct val="90000"/>
              </a:lnSpc>
              <a:spcBef>
                <a:spcPts val="0"/>
              </a:spcBef>
              <a:buNone/>
              <a:defRPr sz="2000">
                <a:solidFill>
                  <a:schemeClr val="accent4"/>
                </a:solidFill>
              </a:defRPr>
            </a:lvl5pPr>
            <a:lvl6pPr marL="0" indent="0">
              <a:lnSpc>
                <a:spcPct val="90000"/>
              </a:lnSpc>
              <a:spcBef>
                <a:spcPts val="0"/>
              </a:spcBef>
              <a:buNone/>
              <a:defRPr sz="2000">
                <a:solidFill>
                  <a:schemeClr val="accent4"/>
                </a:solidFill>
              </a:defRPr>
            </a:lvl6pPr>
            <a:lvl7pPr marL="0" indent="0">
              <a:lnSpc>
                <a:spcPct val="90000"/>
              </a:lnSpc>
              <a:spcBef>
                <a:spcPts val="0"/>
              </a:spcBef>
              <a:buNone/>
              <a:defRPr sz="2000">
                <a:solidFill>
                  <a:schemeClr val="accent4"/>
                </a:solidFill>
              </a:defRPr>
            </a:lvl7pPr>
            <a:lvl8pPr marL="0" indent="0">
              <a:lnSpc>
                <a:spcPct val="90000"/>
              </a:lnSpc>
              <a:spcBef>
                <a:spcPts val="0"/>
              </a:spcBef>
              <a:buNone/>
              <a:defRPr sz="2000">
                <a:solidFill>
                  <a:schemeClr val="accent4"/>
                </a:solidFill>
              </a:defRPr>
            </a:lvl8pPr>
            <a:lvl9pPr marL="0" indent="0">
              <a:lnSpc>
                <a:spcPct val="90000"/>
              </a:lnSpc>
              <a:spcBef>
                <a:spcPts val="0"/>
              </a:spcBef>
              <a:buNone/>
              <a:defRPr sz="2000">
                <a:solidFill>
                  <a:schemeClr val="accent4"/>
                </a:solidFill>
              </a:defRPr>
            </a:lvl9pPr>
          </a:lstStyle>
          <a:p>
            <a:pPr lvl="0"/>
            <a:r>
              <a:t>Click to add subtitle</a:t>
            </a: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8705030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8339115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Only">
    <p:bg bwMode="gray">
      <p:bgPr>
        <a:solidFill>
          <a:srgbClr val="FFFFFF"/>
        </a:solidFill>
        <a:effectLst/>
      </p:bgPr>
    </p:bg>
    <p:spTree>
      <p:nvGrpSpPr>
        <p:cNvPr id="1" name=""/>
        <p:cNvGrpSpPr/>
        <p:nvPr/>
      </p:nvGrpSpPr>
      <p:grpSpPr>
        <a:xfrm>
          <a:off x="0" y="0"/>
          <a:ext cx="0" cy="0"/>
          <a:chOff x="0" y="0"/>
          <a:chExt cx="0" cy="0"/>
        </a:xfrm>
      </p:grpSpPr>
      <p:sp>
        <p:nvSpPr>
          <p:cNvPr id="3" name="テキスト プレースホルダー 9"/>
          <p:cNvSpPr>
            <a:spLocks noGrp="1"/>
          </p:cNvSpPr>
          <p:nvPr>
            <p:ph type="body" sz="quarter" idx="10" hasCustomPrompt="1"/>
          </p:nvPr>
        </p:nvSpPr>
        <p:spPr>
          <a:xfrm>
            <a:off x="172188" y="2902"/>
            <a:ext cx="11844000" cy="720000"/>
          </a:xfrm>
          <a:prstGeom prst="rect">
            <a:avLst/>
          </a:prstGeom>
        </p:spPr>
        <p:txBody>
          <a:bodyPr tIns="108000" anchor="ctr" anchorCtr="0">
            <a:normAutofit/>
          </a:bodyPr>
          <a:lstStyle>
            <a:lvl1pPr marL="0" indent="0">
              <a:buFont typeface="+mj-lt"/>
              <a:buNone/>
              <a:defRPr sz="2400" baseline="0">
                <a:solidFill>
                  <a:schemeClr val="tx1"/>
                </a:solidFill>
                <a:latin typeface="+mj-ea"/>
                <a:ea typeface="+mj-ea"/>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1831555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w/Subtitle and Contents - BF-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228601" y="822702"/>
            <a:ext cx="11734800" cy="381000"/>
          </a:xfrm>
          <a:prstGeom prst="rect">
            <a:avLst/>
          </a:prstGeom>
        </p:spPr>
        <p:txBody>
          <a:bodyPr anchor="t" anchorCtr="0"/>
          <a:lstStyle>
            <a:lvl1pPr marL="0" indent="0">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228601" y="1447800"/>
            <a:ext cx="11734798" cy="46482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84DCE89E-B0BB-4DB0-B64E-C47E9E11292A}"/>
              </a:ext>
            </a:extLst>
          </p:cNvPr>
          <p:cNvSpPr>
            <a:spLocks noGrp="1"/>
          </p:cNvSpPr>
          <p:nvPr>
            <p:ph type="ftr" sz="quarter" idx="13"/>
          </p:nvPr>
        </p:nvSpPr>
        <p:spPr/>
        <p:txBody>
          <a:bodyPr/>
          <a:lstStyle/>
          <a:p>
            <a:pPr defTabSz="609555"/>
            <a:r>
              <a:rPr lang="en-US"/>
              <a:t>© 2019 NTT DATA, Inc. All rights reserved.</a:t>
            </a:r>
          </a:p>
        </p:txBody>
      </p:sp>
      <p:sp>
        <p:nvSpPr>
          <p:cNvPr id="4" name="Slide Number Placeholder 3">
            <a:extLst>
              <a:ext uri="{FF2B5EF4-FFF2-40B4-BE49-F238E27FC236}">
                <a16:creationId xmlns:a16="http://schemas.microsoft.com/office/drawing/2014/main" id="{C5866104-F1BE-4312-8D6F-A1C9DCFA9D9B}"/>
              </a:ext>
            </a:extLst>
          </p:cNvPr>
          <p:cNvSpPr>
            <a:spLocks noGrp="1"/>
          </p:cNvSpPr>
          <p:nvPr>
            <p:ph type="sldNum" sz="quarter" idx="14"/>
          </p:nvPr>
        </p:nvSpPr>
        <p:spPr/>
        <p:txBody>
          <a:bodyPr/>
          <a:lstStyle/>
          <a:p>
            <a:pPr algn="ctr"/>
            <a:fld id="{92EA2340-BE12-4138-BE15-7C339B03EB4B}" type="slidenum">
              <a:rPr lang="en-US" smtClean="0"/>
              <a:pPr algn="ctr"/>
              <a:t>‹#›</a:t>
            </a:fld>
            <a:endParaRPr lang="en-US"/>
          </a:p>
        </p:txBody>
      </p:sp>
      <p:sp>
        <p:nvSpPr>
          <p:cNvPr id="11" name="タイトル 1">
            <a:extLst>
              <a:ext uri="{FF2B5EF4-FFF2-40B4-BE49-F238E27FC236}">
                <a16:creationId xmlns:a16="http://schemas.microsoft.com/office/drawing/2014/main" id="{3372FC32-76FC-4A0B-BE6A-7BF0D18AE9B3}"/>
              </a:ext>
            </a:extLst>
          </p:cNvPr>
          <p:cNvSpPr>
            <a:spLocks noGrp="1"/>
          </p:cNvSpPr>
          <p:nvPr>
            <p:ph type="title" hasCustomPrompt="1"/>
          </p:nvPr>
        </p:nvSpPr>
        <p:spPr>
          <a:xfrm>
            <a:off x="228601" y="238125"/>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2060738981"/>
      </p:ext>
    </p:extLst>
  </p:cSld>
  <p:clrMapOvr>
    <a:masterClrMapping/>
  </p:clrMapOvr>
  <p:extLst>
    <p:ext uri="{DCECCB84-F9BA-43D5-87BE-67443E8EF086}">
      <p15:sldGuideLst xmlns:p15="http://schemas.microsoft.com/office/powerpoint/2012/main">
        <p15:guide id="1" pos="3840">
          <p15:clr>
            <a:srgbClr val="FBAE40"/>
          </p15:clr>
        </p15:guide>
        <p15:guide id="2" orient="horz" pos="480">
          <p15:clr>
            <a:srgbClr val="FBAE40"/>
          </p15:clr>
        </p15:guide>
        <p15:guide id="3" pos="144">
          <p15:clr>
            <a:srgbClr val="FBAE40"/>
          </p15:clr>
        </p15:guide>
        <p15:guide id="4" pos="7536">
          <p15:clr>
            <a:srgbClr val="FBAE40"/>
          </p15:clr>
        </p15:guide>
        <p15:guide id="5" orient="horz" pos="912">
          <p15:clr>
            <a:srgbClr val="FBAE40"/>
          </p15:clr>
        </p15:guide>
        <p15:guide id="6" orient="horz" pos="2352">
          <p15:clr>
            <a:srgbClr val="FBAE40"/>
          </p15:clr>
        </p15:guide>
        <p15:guide id="7" orient="horz"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with Full Image - BF-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EF39AFFB-49B2-40F2-A0B2-F831AF01E2D2}"/>
              </a:ext>
            </a:extLst>
          </p:cNvPr>
          <p:cNvSpPr>
            <a:spLocks noGrp="1"/>
          </p:cNvSpPr>
          <p:nvPr>
            <p:ph type="ftr" sz="quarter" idx="11"/>
          </p:nvPr>
        </p:nvSpPr>
        <p:spPr/>
        <p:txBody>
          <a:bodyPr/>
          <a:lstStyle/>
          <a:p>
            <a:pPr defTabSz="609555"/>
            <a:r>
              <a:rPr lang="en-US"/>
              <a:t>© 2019 NTT DATA, Inc. All rights reserved.</a:t>
            </a:r>
          </a:p>
        </p:txBody>
      </p:sp>
      <p:sp>
        <p:nvSpPr>
          <p:cNvPr id="3" name="Slide Number Placeholder 2">
            <a:extLst>
              <a:ext uri="{FF2B5EF4-FFF2-40B4-BE49-F238E27FC236}">
                <a16:creationId xmlns:a16="http://schemas.microsoft.com/office/drawing/2014/main" id="{7A788E5C-D83B-4B39-B96E-D2F8F9AB1E76}"/>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
        <p:nvSpPr>
          <p:cNvPr id="6" name="タイトル 1">
            <a:extLst>
              <a:ext uri="{FF2B5EF4-FFF2-40B4-BE49-F238E27FC236}">
                <a16:creationId xmlns:a16="http://schemas.microsoft.com/office/drawing/2014/main" id="{9E33CB52-140F-43B8-9740-0B9705DE1117}"/>
              </a:ext>
            </a:extLst>
          </p:cNvPr>
          <p:cNvSpPr>
            <a:spLocks noGrp="1"/>
          </p:cNvSpPr>
          <p:nvPr>
            <p:ph type="title" hasCustomPrompt="1"/>
          </p:nvPr>
        </p:nvSpPr>
        <p:spPr>
          <a:xfrm>
            <a:off x="228601" y="228600"/>
            <a:ext cx="11734800" cy="533400"/>
          </a:xfrm>
          <a:prstGeom prst="rect">
            <a:avLst/>
          </a:prstGeom>
        </p:spPr>
        <p:txBody>
          <a:bodyPr lIns="91440" tIns="0" bIns="0" anchor="t" anchorCtr="0">
            <a:noAutofit/>
          </a:bodyPr>
          <a:lstStyle>
            <a:lvl1pPr>
              <a:defRPr lang="en-US" altLang="ja-JP" spc="0" dirty="0" smtClean="0">
                <a:solidFill>
                  <a:schemeClr val="tx1"/>
                </a:solidFill>
                <a:latin typeface="+mj-ea"/>
                <a:ea typeface="+mj-ea"/>
                <a:cs typeface="Arial"/>
              </a:defRPr>
            </a:lvl1pPr>
          </a:lstStyle>
          <a:p>
            <a:pPr marL="226468" marR="0" lvl="0" indent="-226468" latinLnBrk="0">
              <a:lnSpc>
                <a:spcPct val="100000"/>
              </a:lnSpc>
              <a:spcBef>
                <a:spcPct val="20000"/>
              </a:spcBef>
              <a:buClrTx/>
              <a:buSzTx/>
              <a:buFont typeface="+mj-lt"/>
              <a:buNone/>
              <a:tabLst/>
            </a:pPr>
            <a:r>
              <a:rPr kumimoji="1" lang="en-US" altLang="ja-JP"/>
              <a:t>[Title]</a:t>
            </a:r>
          </a:p>
        </p:txBody>
      </p:sp>
    </p:spTree>
    <p:extLst>
      <p:ext uri="{BB962C8B-B14F-4D97-AF65-F5344CB8AC3E}">
        <p14:creationId xmlns:p14="http://schemas.microsoft.com/office/powerpoint/2010/main" val="386019572"/>
      </p:ext>
    </p:extLst>
  </p:cSld>
  <p:clrMapOvr>
    <a:masterClrMapping/>
  </p:clrMapOvr>
  <p:extLst>
    <p:ext uri="{DCECCB84-F9BA-43D5-87BE-67443E8EF086}">
      <p15:sldGuideLst xmlns:p15="http://schemas.microsoft.com/office/powerpoint/2012/main">
        <p15:guide id="1" pos="3840">
          <p15:clr>
            <a:srgbClr val="FBAE40"/>
          </p15:clr>
        </p15:guide>
        <p15:guide id="2" pos="144">
          <p15:clr>
            <a:srgbClr val="FBAE40"/>
          </p15:clr>
        </p15:guide>
        <p15:guide id="3" pos="7536">
          <p15:clr>
            <a:srgbClr val="FBAE40"/>
          </p15:clr>
        </p15:guide>
        <p15:guide id="4" orient="horz" pos="67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a:t>7” x ‘ 4.5” @ 96dpi</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2019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userDrawn="1"/>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latin typeface="+mj-lt"/>
              </a:defRPr>
            </a:lvl1pPr>
          </a:lstStyle>
          <a:p>
            <a:r>
              <a:rPr lang="en-US"/>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a:ln>
                  <a:noFill/>
                </a:ln>
                <a:solidFill>
                  <a:srgbClr val="404040"/>
                </a:solidFill>
                <a:effectLst/>
                <a:uLnTx/>
                <a:uFillTx/>
                <a:latin typeface="+mn-lt"/>
                <a:cs typeface="+mn-cs"/>
              </a:rPr>
              <a:t>The client partners with </a:t>
            </a:r>
            <a:br>
              <a:rPr kumimoji="1" lang="en-GB" sz="1050" b="0" i="0" u="none" strike="noStrike" kern="1200" cap="none" spc="0" normalizeH="0" baseline="0" noProof="0">
                <a:ln>
                  <a:noFill/>
                </a:ln>
                <a:solidFill>
                  <a:srgbClr val="404040"/>
                </a:solidFill>
                <a:effectLst/>
                <a:uLnTx/>
                <a:uFillTx/>
                <a:latin typeface="+mn-lt"/>
                <a:cs typeface="+mn-cs"/>
              </a:rPr>
            </a:br>
            <a:r>
              <a:rPr kumimoji="1" lang="en-GB" sz="105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a:ln>
                  <a:noFill/>
                </a:ln>
                <a:solidFill>
                  <a:srgbClr val="404040"/>
                </a:solidFill>
                <a:effectLst/>
                <a:uLnTx/>
                <a:uFillTx/>
                <a:latin typeface="+mn-lt"/>
                <a:cs typeface="+mn-cs"/>
              </a:rPr>
              <a:t>center</a:t>
            </a:r>
            <a:r>
              <a:rPr kumimoji="1" lang="en-GB" sz="105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05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Bullets</a:t>
            </a:r>
            <a:endParaRPr kumimoji="1" lang="en-US" sz="1050">
              <a:solidFill>
                <a:srgbClr val="444444"/>
              </a:solidFill>
              <a:ea typeface="Museo Sans For Dell" pitchFamily="2" charset="0"/>
            </a:endParaRPr>
          </a:p>
        </p:txBody>
      </p:sp>
    </p:spTree>
    <p:extLst>
      <p:ext uri="{BB962C8B-B14F-4D97-AF65-F5344CB8AC3E}">
        <p14:creationId xmlns:p14="http://schemas.microsoft.com/office/powerpoint/2010/main" val="18191144"/>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Divider Slide - Green">
    <p:bg>
      <p:bgPr>
        <a:solidFill>
          <a:schemeClr val="accent5"/>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6D9644"/>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Slide Number Placeholder 2">
            <a:extLst>
              <a:ext uri="{FF2B5EF4-FFF2-40B4-BE49-F238E27FC236}">
                <a16:creationId xmlns:a16="http://schemas.microsoft.com/office/drawing/2014/main" id="{1C4E59A7-29AB-413D-999E-CE16C2494A42}"/>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ext Placeholder 2">
            <a:extLst>
              <a:ext uri="{FF2B5EF4-FFF2-40B4-BE49-F238E27FC236}">
                <a16:creationId xmlns:a16="http://schemas.microsoft.com/office/drawing/2014/main" id="{0B4DD840-BBD0-42CF-AA51-B2D658DB2998}"/>
              </a:ext>
            </a:extLst>
          </p:cNvPr>
          <p:cNvSpPr>
            <a:spLocks noGrp="1"/>
          </p:cNvSpPr>
          <p:nvPr>
            <p:ph type="body" sz="quarter" idx="12" hasCustomPrompt="1"/>
          </p:nvPr>
        </p:nvSpPr>
        <p:spPr>
          <a:xfrm>
            <a:off x="3962400" y="1295400"/>
            <a:ext cx="7543800" cy="4343400"/>
          </a:xfrm>
          <a:prstGeom prst="rect">
            <a:avLst/>
          </a:prstGeom>
        </p:spPr>
        <p:txBody>
          <a:bodyPr anchor="ctr"/>
          <a:lstStyle>
            <a:lvl1pPr marL="0" indent="0" algn="ctr">
              <a:buNone/>
              <a:defRPr>
                <a:solidFill>
                  <a:schemeClr val="bg1"/>
                </a:solidFill>
              </a:defRPr>
            </a:lvl1pPr>
            <a:lvl2pPr marL="609556" indent="0">
              <a:buNone/>
              <a:defRPr>
                <a:solidFill>
                  <a:schemeClr val="bg1"/>
                </a:solidFill>
              </a:defRPr>
            </a:lvl2pPr>
            <a:lvl3pPr marL="1219109" indent="0">
              <a:buNone/>
              <a:defRPr>
                <a:solidFill>
                  <a:schemeClr val="bg1"/>
                </a:solidFill>
              </a:defRPr>
            </a:lvl3pPr>
            <a:lvl4pPr marL="1828662" indent="0">
              <a:buNone/>
              <a:defRPr>
                <a:solidFill>
                  <a:schemeClr val="bg1"/>
                </a:solidFill>
              </a:defRPr>
            </a:lvl4pPr>
            <a:lvl5pPr marL="2438216" indent="0">
              <a:buNone/>
              <a:defRPr>
                <a:solidFill>
                  <a:schemeClr val="bg1"/>
                </a:solidFill>
              </a:defRPr>
            </a:lvl5pPr>
          </a:lstStyle>
          <a:p>
            <a:pPr lvl="0"/>
            <a:r>
              <a:rPr lang="en-US"/>
              <a:t>[Middle Title Page]</a:t>
            </a:r>
          </a:p>
        </p:txBody>
      </p:sp>
      <p:sp>
        <p:nvSpPr>
          <p:cNvPr id="12" name="Freeform 5">
            <a:extLst>
              <a:ext uri="{FF2B5EF4-FFF2-40B4-BE49-F238E27FC236}">
                <a16:creationId xmlns:a16="http://schemas.microsoft.com/office/drawing/2014/main" id="{A1F59812-0A57-4D06-8C90-0F39D7BFE4C4}"/>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ooter Placeholder 1">
            <a:extLst>
              <a:ext uri="{FF2B5EF4-FFF2-40B4-BE49-F238E27FC236}">
                <a16:creationId xmlns:a16="http://schemas.microsoft.com/office/drawing/2014/main" id="{95D1EB72-428F-4777-913A-8768E6C56E93}"/>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bg1"/>
                </a:solidFill>
              </a:defRPr>
            </a:lvl1pPr>
          </a:lstStyle>
          <a:p>
            <a:pPr defTabSz="609555"/>
            <a:r>
              <a:rPr lang="en-US"/>
              <a:t>© 2021 NTT DATA, Inc. All rights reserved.</a:t>
            </a:r>
          </a:p>
        </p:txBody>
      </p:sp>
    </p:spTree>
    <p:extLst>
      <p:ext uri="{BB962C8B-B14F-4D97-AF65-F5344CB8AC3E}">
        <p14:creationId xmlns:p14="http://schemas.microsoft.com/office/powerpoint/2010/main" val="3927428750"/>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489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Human Agenda Slide - BH-H">
    <p:bg>
      <p:bgPr>
        <a:solidFill>
          <a:schemeClr val="accent2"/>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7" name="Content Placeholder 2">
            <a:extLst>
              <a:ext uri="{FF2B5EF4-FFF2-40B4-BE49-F238E27FC236}">
                <a16:creationId xmlns:a16="http://schemas.microsoft.com/office/drawing/2014/main" id="{A97DDC82-36D5-4738-989D-30338EA824B8}"/>
              </a:ext>
            </a:extLst>
          </p:cNvPr>
          <p:cNvSpPr>
            <a:spLocks noGrp="1"/>
          </p:cNvSpPr>
          <p:nvPr>
            <p:ph idx="1"/>
          </p:nvPr>
        </p:nvSpPr>
        <p:spPr>
          <a:xfrm>
            <a:off x="3352800" y="1371600"/>
            <a:ext cx="8153400" cy="4800600"/>
          </a:xfrm>
          <a:prstGeom prst="rect">
            <a:avLst/>
          </a:prstGeom>
        </p:spPr>
        <p:txBody>
          <a:bodyPr/>
          <a:lstStyle>
            <a:lvl1pPr marL="457200" indent="-457200" algn="l" defTabSz="914400" rtl="0" eaLnBrk="1" latinLnBrk="0" hangingPunct="1">
              <a:lnSpc>
                <a:spcPct val="100000"/>
              </a:lnSpc>
              <a:buClr>
                <a:schemeClr val="bg1"/>
              </a:buClr>
              <a:buSzPct val="100000"/>
              <a:buFont typeface="+mj-lt"/>
              <a:buAutoNum type="arabicPeriod"/>
              <a:defRPr lang="en-US" sz="2000" kern="1200" dirty="0" smtClean="0">
                <a:solidFill>
                  <a:schemeClr val="bg1"/>
                </a:solidFill>
                <a:latin typeface="+mn-lt"/>
                <a:ea typeface="+mn-ea"/>
                <a:cs typeface="+mn-cs"/>
              </a:defRPr>
            </a:lvl1pPr>
            <a:lvl2pPr marL="910099" indent="-300543" algn="l" defTabSz="914400" rtl="0" eaLnBrk="1" latinLnBrk="0" hangingPunct="1">
              <a:lnSpc>
                <a:spcPct val="100000"/>
              </a:lnSpc>
              <a:buClr>
                <a:schemeClr val="bg1"/>
              </a:buClr>
              <a:buSzPct val="100000"/>
              <a:buFont typeface="Arial" panose="020B0604020202020204" pitchFamily="34" charset="0"/>
              <a:buChar char="»"/>
              <a:defRPr lang="en-US" sz="2000" kern="1200" dirty="0" smtClean="0">
                <a:solidFill>
                  <a:schemeClr val="bg1"/>
                </a:solidFill>
                <a:latin typeface="+mn-lt"/>
                <a:ea typeface="+mn-ea"/>
                <a:cs typeface="+mn-cs"/>
              </a:defRPr>
            </a:lvl2pPr>
            <a:lvl3pPr algn="l" defTabSz="914400" rtl="0" eaLnBrk="1" latinLnBrk="0" hangingPunct="1">
              <a:lnSpc>
                <a:spcPct val="100000"/>
              </a:lnSpc>
              <a:buClr>
                <a:schemeClr val="bg1"/>
              </a:buClr>
              <a:buSzPct val="100000"/>
              <a:defRPr lang="en-US" sz="2000" kern="1200" dirty="0" smtClean="0">
                <a:solidFill>
                  <a:schemeClr val="bg1"/>
                </a:solidFill>
                <a:latin typeface="+mn-lt"/>
                <a:ea typeface="+mn-ea"/>
                <a:cs typeface="+mn-cs"/>
              </a:defRPr>
            </a:lvl3pPr>
            <a:lvl4pPr marL="2059363" indent="-230701" algn="l" defTabSz="914400" rtl="0" eaLnBrk="1" latinLnBrk="0" hangingPunct="1">
              <a:lnSpc>
                <a:spcPct val="100000"/>
              </a:lnSpc>
              <a:buClr>
                <a:schemeClr val="bg1"/>
              </a:buClr>
              <a:buSzPct val="100000"/>
              <a:buFont typeface="Arial" panose="020B0604020202020204" pitchFamily="34" charset="0"/>
              <a:buChar char="»"/>
              <a:defRPr kumimoji="1" lang="en-US" sz="2000" kern="1200" dirty="0" smtClean="0">
                <a:solidFill>
                  <a:schemeClr val="bg1"/>
                </a:solidFill>
                <a:latin typeface="+mn-lt"/>
                <a:ea typeface="+mn-ea"/>
                <a:cs typeface="+mn-cs"/>
              </a:defRPr>
            </a:lvl4pPr>
            <a:lvl5pPr marL="2666800" indent="-228584" algn="l" defTabSz="914400" rtl="0" eaLnBrk="1" latinLnBrk="0" hangingPunct="1">
              <a:lnSpc>
                <a:spcPct val="100000"/>
              </a:lnSpc>
              <a:buClr>
                <a:schemeClr val="bg1"/>
              </a:buClr>
              <a:buSzPct val="100000"/>
              <a:buFont typeface="Arial" panose="020B0604020202020204" pitchFamily="34" charset="0"/>
              <a:buChar char="•"/>
              <a:defRPr sz="20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3017520" cy="182880"/>
          </a:xfrm>
          <a:prstGeom prst="rect">
            <a:avLst/>
          </a:prstGeom>
        </p:spPr>
        <p:txBody>
          <a:bodyPr anchor="ctr"/>
          <a:lstStyle>
            <a:lvl1pPr>
              <a:defRPr sz="800">
                <a:solidFill>
                  <a:schemeClr val="bg1"/>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itle 3">
            <a:extLst>
              <a:ext uri="{FF2B5EF4-FFF2-40B4-BE49-F238E27FC236}">
                <a16:creationId xmlns:a16="http://schemas.microsoft.com/office/drawing/2014/main" id="{1084B5D6-E13F-49DD-9723-965CD01789C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solidFill>
                  <a:schemeClr val="bg1"/>
                </a:solidFill>
              </a:defRPr>
            </a:lvl1pPr>
          </a:lstStyle>
          <a:p>
            <a:r>
              <a:rPr lang="en-US"/>
              <a:t>[Title]</a:t>
            </a:r>
          </a:p>
        </p:txBody>
      </p:sp>
      <p:sp>
        <p:nvSpPr>
          <p:cNvPr id="8" name="Freeform 5">
            <a:extLst>
              <a:ext uri="{FF2B5EF4-FFF2-40B4-BE49-F238E27FC236}">
                <a16:creationId xmlns:a16="http://schemas.microsoft.com/office/drawing/2014/main" id="{FC4CCBF6-B1C3-46CC-A9D2-020E4383864E}"/>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831813164"/>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09955" indent="-300355"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05" indent="-230505"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7000" indent="-228600"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695" marR="0" indent="-226695" algn="l" defTabSz="608965" rtl="0" eaLnBrk="1" fontAlgn="base" latinLnBrk="0" hangingPunct="1">
              <a:lnSpc>
                <a:spcPct val="100000"/>
              </a:lnSpc>
              <a:spcBef>
                <a:spcPct val="20000"/>
              </a:spcBef>
              <a:spcAft>
                <a:spcPct val="0"/>
              </a:spcAft>
              <a:buClrTx/>
              <a:buSzTx/>
              <a:defRPr kumimoji="1" lang="en-US" sz="2400" kern="1200" spc="0" baseline="0">
                <a:solidFill>
                  <a:schemeClr val="tx1"/>
                </a:solidFill>
                <a:latin typeface="+mn-lt"/>
                <a:ea typeface="+mj-ea"/>
                <a:cs typeface="Arial" panose="020B0604020202020204"/>
              </a:defRPr>
            </a:lvl1pPr>
          </a:lstStyle>
          <a:p>
            <a:pPr marL="226695" marR="0" lvl="0" indent="-226695" algn="l" defTabSz="608965" rtl="0" eaLnBrk="1" fontAlgn="base" latinLnBrk="0" hangingPunct="1">
              <a:lnSpc>
                <a:spcPct val="100000"/>
              </a:lnSpc>
              <a:spcBef>
                <a:spcPct val="20000"/>
              </a:spcBef>
              <a:spcAft>
                <a:spcPct val="0"/>
              </a:spcAft>
              <a:buClrTx/>
              <a:buSzTx/>
              <a:defRPr/>
            </a:pPr>
            <a:r>
              <a:rPr kumimoji="1" lang="en-US" altLang="ja-JP"/>
              <a:t>[Title]</a:t>
            </a:r>
          </a:p>
        </p:txBody>
      </p:sp>
    </p:spTree>
    <p:extLst>
      <p:ext uri="{BB962C8B-B14F-4D97-AF65-F5344CB8AC3E}">
        <p14:creationId xmlns:p14="http://schemas.microsoft.com/office/powerpoint/2010/main" val="21582200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Bar and Content">
    <p:spTree>
      <p:nvGrpSpPr>
        <p:cNvPr id="1" name=""/>
        <p:cNvGrpSpPr/>
        <p:nvPr/>
      </p:nvGrpSpPr>
      <p:grpSpPr>
        <a:xfrm>
          <a:off x="0" y="0"/>
          <a:ext cx="0" cy="0"/>
          <a:chOff x="0" y="0"/>
          <a:chExt cx="0" cy="0"/>
        </a:xfrm>
      </p:grpSpPr>
      <p:sp>
        <p:nvSpPr>
          <p:cNvPr id="4" name="Rectangle 20"/>
          <p:cNvSpPr/>
          <p:nvPr userDrawn="1"/>
        </p:nvSpPr>
        <p:spPr>
          <a:xfrm>
            <a:off x="0" y="0"/>
            <a:ext cx="12192000" cy="79363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84024" tIns="42012" rIns="84024" bIns="42012" rtlCol="0" anchor="ctr">
            <a:normAutofit/>
          </a:bodyPr>
          <a:lstStyle/>
          <a:p>
            <a:pPr algn="ctr"/>
            <a:endParaRPr lang="en-US"/>
          </a:p>
        </p:txBody>
      </p:sp>
      <p:sp>
        <p:nvSpPr>
          <p:cNvPr id="7"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bg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18950481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s - BH-H">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474980"/>
            <a:ext cx="11582400" cy="552204"/>
          </a:xfrm>
          <a:prstGeom prst="rect">
            <a:avLst/>
          </a:prstGeom>
        </p:spPr>
        <p:txBody>
          <a:bodyPr lIns="0" tIns="0" rIns="0" bIns="0" anchor="ctr" anchorCtr="0">
            <a:noAutofit/>
          </a:bodyPr>
          <a:lstStyle>
            <a:lvl1pPr marL="0" indent="0">
              <a:defRPr lang="en-US" dirty="0">
                <a:solidFill>
                  <a:schemeClr val="accent2"/>
                </a:solidFill>
              </a:defRPr>
            </a:lvl1pPr>
          </a:lstStyle>
          <a:p>
            <a:r>
              <a:rPr lang="en-US"/>
              <a:t>[Title]</a:t>
            </a:r>
          </a:p>
        </p:txBody>
      </p:sp>
    </p:spTree>
    <p:extLst>
      <p:ext uri="{BB962C8B-B14F-4D97-AF65-F5344CB8AC3E}">
        <p14:creationId xmlns:p14="http://schemas.microsoft.com/office/powerpoint/2010/main" val="2967289258"/>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31256692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69224401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Full Image Slide - BF-H">
    <p:spTree>
      <p:nvGrpSpPr>
        <p:cNvPr id="1" name=""/>
        <p:cNvGrpSpPr/>
        <p:nvPr/>
      </p:nvGrpSpPr>
      <p:grpSpPr>
        <a:xfrm>
          <a:off x="0" y="0"/>
          <a:ext cx="0" cy="0"/>
          <a:chOff x="0" y="0"/>
          <a:chExt cx="0" cy="0"/>
        </a:xfrm>
      </p:grpSpPr>
      <p:sp>
        <p:nvSpPr>
          <p:cNvPr id="8" name="Picture Placeholder 15">
            <a:extLst>
              <a:ext uri="{FF2B5EF4-FFF2-40B4-BE49-F238E27FC236}">
                <a16:creationId xmlns:a16="http://schemas.microsoft.com/office/drawing/2014/main" id="{580AF351-5E3F-4D4F-B815-A3641CC4C1B5}"/>
              </a:ext>
            </a:extLst>
          </p:cNvPr>
          <p:cNvSpPr>
            <a:spLocks noGrp="1"/>
          </p:cNvSpPr>
          <p:nvPr>
            <p:ph type="pic" sz="quarter" idx="10"/>
          </p:nvPr>
        </p:nvSpPr>
        <p:spPr>
          <a:xfrm>
            <a:off x="1" y="0"/>
            <a:ext cx="12192000" cy="6400800"/>
          </a:xfrm>
          <a:prstGeom prst="rect">
            <a:avLst/>
          </a:prstGeom>
        </p:spPr>
        <p:txBody>
          <a:bodyPr anchor="ctr"/>
          <a:lstStyle>
            <a:lvl1pPr marL="0" indent="0" algn="ctr">
              <a:buNone/>
              <a:defRPr/>
            </a:lvl1pPr>
          </a:lstStyle>
          <a:p>
            <a:r>
              <a:rPr lang="en-US"/>
              <a:t>Click icon to add picture</a:t>
            </a:r>
          </a:p>
        </p:txBody>
      </p:sp>
      <p:sp>
        <p:nvSpPr>
          <p:cNvPr id="2" name="Footer Placeholder 1">
            <a:extLst>
              <a:ext uri="{FF2B5EF4-FFF2-40B4-BE49-F238E27FC236}">
                <a16:creationId xmlns:a16="http://schemas.microsoft.com/office/drawing/2014/main" id="{34E9DA52-4E40-491D-BA4C-899F8CADB92B}"/>
              </a:ext>
            </a:extLst>
          </p:cNvPr>
          <p:cNvSpPr>
            <a:spLocks noGrp="1"/>
          </p:cNvSpPr>
          <p:nvPr>
            <p:ph type="ftr" sz="quarter" idx="11"/>
          </p:nvPr>
        </p:nvSpPr>
        <p:spPr/>
        <p:txBody>
          <a:bodyPr/>
          <a:lstStyle/>
          <a:p>
            <a:pPr defTabSz="609555"/>
            <a:r>
              <a:rPr lang="en-US"/>
              <a:t>© 2021 NTT DATA, Inc. All rights reserved.</a:t>
            </a:r>
          </a:p>
        </p:txBody>
      </p:sp>
      <p:sp>
        <p:nvSpPr>
          <p:cNvPr id="3" name="Slide Number Placeholder 2">
            <a:extLst>
              <a:ext uri="{FF2B5EF4-FFF2-40B4-BE49-F238E27FC236}">
                <a16:creationId xmlns:a16="http://schemas.microsoft.com/office/drawing/2014/main" id="{3AAB899D-0E58-43A5-A90C-0F2D79E5B9C7}"/>
              </a:ext>
            </a:extLst>
          </p:cNvPr>
          <p:cNvSpPr>
            <a:spLocks noGrp="1"/>
          </p:cNvSpPr>
          <p:nvPr>
            <p:ph type="sldNum" sz="quarter" idx="12"/>
          </p:nvPr>
        </p:nvSpPr>
        <p:spPr/>
        <p:txBody>
          <a:body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0083704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53687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D97DA3-0625-E847-84EB-7501FD70F3F0}"/>
              </a:ext>
            </a:extLst>
          </p:cNvPr>
          <p:cNvSpPr/>
          <p:nvPr userDrawn="1"/>
        </p:nvSpPr>
        <p:spPr>
          <a:xfrm>
            <a:off x="0" y="6295292"/>
            <a:ext cx="12192000" cy="562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75949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Divider Slide - Human Blue">
    <p:bg>
      <p:bgPr>
        <a:solidFill>
          <a:schemeClr val="accent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ooter Placeholder 1">
            <a:extLst>
              <a:ext uri="{FF2B5EF4-FFF2-40B4-BE49-F238E27FC236}">
                <a16:creationId xmlns:a16="http://schemas.microsoft.com/office/drawing/2014/main" id="{1D060813-35FD-49A2-8E36-AEA23C17F61E}"/>
              </a:ext>
            </a:extLst>
          </p:cNvPr>
          <p:cNvSpPr>
            <a:spLocks noGrp="1"/>
          </p:cNvSpPr>
          <p:nvPr>
            <p:ph type="ftr" sz="quarter" idx="10"/>
          </p:nvPr>
        </p:nvSpPr>
        <p:spPr>
          <a:xfrm>
            <a:off x="609600" y="6556248"/>
            <a:ext cx="2194560" cy="182880"/>
          </a:xfrm>
          <a:prstGeom prst="rect">
            <a:avLst/>
          </a:prstGeom>
        </p:spPr>
        <p:txBody>
          <a:bodyPr anchor="ctr"/>
          <a:lstStyle>
            <a:defPPr>
              <a:defRPr lang="ja-JP"/>
            </a:defPPr>
            <a:lvl1pPr marL="0" algn="l" defTabSz="914400" rtl="0" eaLnBrk="1" latinLnBrk="0" hangingPunct="1">
              <a:defRPr kumimoji="1" sz="8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defTabSz="609555"/>
            <a:r>
              <a:rPr lang="en-US"/>
              <a:t>© 2022 NTT DATA, Inc. All rights reserved.</a:t>
            </a:r>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2" name="Freeform 5">
            <a:extLst>
              <a:ext uri="{FF2B5EF4-FFF2-40B4-BE49-F238E27FC236}">
                <a16:creationId xmlns:a16="http://schemas.microsoft.com/office/drawing/2014/main" id="{F20018E5-3262-4051-AFC3-3172D793DBC8}"/>
              </a:ext>
            </a:extLst>
          </p:cNvPr>
          <p:cNvSpPr>
            <a:spLocks noEditPoints="1"/>
          </p:cNvSpPr>
          <p:nvPr/>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2120C823-64A7-454A-B2E8-E046769689F9}"/>
              </a:ext>
            </a:extLst>
          </p:cNvPr>
          <p:cNvSpPr>
            <a:spLocks noGrp="1"/>
          </p:cNvSpPr>
          <p:nvPr>
            <p:ph idx="1"/>
          </p:nvPr>
        </p:nvSpPr>
        <p:spPr>
          <a:xfrm>
            <a:off x="3352800" y="2027436"/>
            <a:ext cx="8153400" cy="3810000"/>
          </a:xfrm>
          <a:prstGeom prst="rect">
            <a:avLst/>
          </a:prstGeom>
        </p:spPr>
        <p:txBody>
          <a:bodyPr/>
          <a:lstStyle>
            <a:lvl1pPr marL="457200" indent="-457200" algn="l" defTabSz="914400" rtl="0" eaLnBrk="1" latinLnBrk="0" hangingPunct="1">
              <a:lnSpc>
                <a:spcPct val="100000"/>
              </a:lnSpc>
              <a:buClr>
                <a:schemeClr val="bg1"/>
              </a:buClr>
              <a:buSzPct val="100000"/>
              <a:buFont typeface="+mj-lt"/>
              <a:buAutoNum type="arabicPeriod"/>
              <a:defRPr lang="en-US" sz="2000" kern="1200" dirty="0" smtClean="0">
                <a:solidFill>
                  <a:schemeClr val="bg1"/>
                </a:solidFill>
                <a:latin typeface="+mn-lt"/>
                <a:ea typeface="+mn-ea"/>
                <a:cs typeface="+mn-cs"/>
              </a:defRPr>
            </a:lvl1pPr>
            <a:lvl2pPr marL="910099" indent="-300543" algn="l" defTabSz="914400" rtl="0" eaLnBrk="1" latinLnBrk="0" hangingPunct="1">
              <a:lnSpc>
                <a:spcPct val="100000"/>
              </a:lnSpc>
              <a:buClr>
                <a:schemeClr val="bg1"/>
              </a:buClr>
              <a:buSzPct val="100000"/>
              <a:buFont typeface="Arial" panose="020B0604020202020204" pitchFamily="34" charset="0"/>
              <a:buChar char="»"/>
              <a:defRPr lang="en-US" sz="2000" kern="1200" dirty="0" smtClean="0">
                <a:solidFill>
                  <a:schemeClr val="bg1"/>
                </a:solidFill>
                <a:latin typeface="+mn-lt"/>
                <a:ea typeface="+mn-ea"/>
                <a:cs typeface="+mn-cs"/>
              </a:defRPr>
            </a:lvl2pPr>
            <a:lvl3pPr algn="l" defTabSz="914400" rtl="0" eaLnBrk="1" latinLnBrk="0" hangingPunct="1">
              <a:lnSpc>
                <a:spcPct val="100000"/>
              </a:lnSpc>
              <a:buClr>
                <a:schemeClr val="bg1"/>
              </a:buClr>
              <a:buSzPct val="100000"/>
              <a:defRPr lang="en-US" sz="2000" kern="1200" dirty="0" smtClean="0">
                <a:solidFill>
                  <a:schemeClr val="bg1"/>
                </a:solidFill>
                <a:latin typeface="+mn-lt"/>
                <a:ea typeface="+mn-ea"/>
                <a:cs typeface="+mn-cs"/>
              </a:defRPr>
            </a:lvl3pPr>
            <a:lvl4pPr marL="2059363" indent="-230701" algn="l" defTabSz="914400" rtl="0" eaLnBrk="1" latinLnBrk="0" hangingPunct="1">
              <a:lnSpc>
                <a:spcPct val="100000"/>
              </a:lnSpc>
              <a:buClr>
                <a:schemeClr val="bg1"/>
              </a:buClr>
              <a:buSzPct val="100000"/>
              <a:buFont typeface="Arial" panose="020B0604020202020204" pitchFamily="34" charset="0"/>
              <a:buChar char="»"/>
              <a:defRPr kumimoji="1" lang="en-US" sz="2000" kern="1200" dirty="0" smtClean="0">
                <a:solidFill>
                  <a:schemeClr val="bg1"/>
                </a:solidFill>
                <a:latin typeface="+mn-lt"/>
                <a:ea typeface="+mn-ea"/>
                <a:cs typeface="+mn-cs"/>
              </a:defRPr>
            </a:lvl4pPr>
            <a:lvl5pPr marL="2666800" indent="-228584" algn="l" defTabSz="914400" rtl="0" eaLnBrk="1" latinLnBrk="0" hangingPunct="1">
              <a:lnSpc>
                <a:spcPct val="100000"/>
              </a:lnSpc>
              <a:buClr>
                <a:schemeClr val="bg1"/>
              </a:buClr>
              <a:buSzPct val="100000"/>
              <a:buFont typeface="Arial" panose="020B0604020202020204" pitchFamily="34" charset="0"/>
              <a:buChar char="•"/>
              <a:defRPr sz="20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タイトル 1">
            <a:extLst>
              <a:ext uri="{FF2B5EF4-FFF2-40B4-BE49-F238E27FC236}">
                <a16:creationId xmlns:a16="http://schemas.microsoft.com/office/drawing/2014/main" id="{0198557A-61B0-2741-A692-E8576152AF1A}"/>
              </a:ext>
            </a:extLst>
          </p:cNvPr>
          <p:cNvSpPr txBox="1">
            <a:spLocks/>
          </p:cNvSpPr>
          <p:nvPr/>
        </p:nvSpPr>
        <p:spPr>
          <a:xfrm>
            <a:off x="3352800" y="1483150"/>
            <a:ext cx="8153400" cy="533400"/>
          </a:xfrm>
          <a:prstGeom prst="rect">
            <a:avLst/>
          </a:prstGeom>
        </p:spPr>
        <p:txBody>
          <a:bodyPr lIns="91440" tIns="0" bIns="0" anchor="t" anchorCtr="0">
            <a:noAutofit/>
          </a:bodyPr>
          <a:lstStyle>
            <a:lvl1pPr marL="225425" indent="115888" algn="l" defTabSz="609555" rtl="0" eaLnBrk="1" fontAlgn="base" hangingPunct="1">
              <a:spcBef>
                <a:spcPct val="0"/>
              </a:spcBef>
              <a:spcAft>
                <a:spcPct val="0"/>
              </a:spcAft>
              <a:tabLst/>
              <a:defRPr kumimoji="1" lang="en-US" altLang="ja-JP" sz="2400" b="0" i="0" kern="1200" spc="0" baseline="0" dirty="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a:lstStyle>
          <a:p>
            <a:pPr marL="226468" indent="-226468">
              <a:spcBef>
                <a:spcPct val="20000"/>
              </a:spcBef>
              <a:buFont typeface="+mj-lt"/>
              <a:buNone/>
            </a:pPr>
            <a:endParaRPr lang="en-US">
              <a:solidFill>
                <a:schemeClr val="bg1"/>
              </a:solidFill>
            </a:endParaRPr>
          </a:p>
        </p:txBody>
      </p:sp>
      <p:sp>
        <p:nvSpPr>
          <p:cNvPr id="15" name="Title 3">
            <a:extLst>
              <a:ext uri="{FF2B5EF4-FFF2-40B4-BE49-F238E27FC236}">
                <a16:creationId xmlns:a16="http://schemas.microsoft.com/office/drawing/2014/main" id="{EEB93207-93FA-154C-9D08-40D62DEF6441}"/>
              </a:ext>
            </a:extLst>
          </p:cNvPr>
          <p:cNvSpPr>
            <a:spLocks noGrp="1"/>
          </p:cNvSpPr>
          <p:nvPr>
            <p:ph type="title" hasCustomPrompt="1"/>
          </p:nvPr>
        </p:nvSpPr>
        <p:spPr>
          <a:xfrm>
            <a:off x="3352800" y="1391928"/>
            <a:ext cx="8534400" cy="552204"/>
          </a:xfrm>
          <a:prstGeom prst="rect">
            <a:avLst/>
          </a:prstGeom>
        </p:spPr>
        <p:txBody>
          <a:bodyPr lIns="0" tIns="0" rIns="0" bIns="0" anchor="t" anchorCtr="0">
            <a:noAutofit/>
          </a:bodyPr>
          <a:lstStyle>
            <a:lvl1pPr marL="0" indent="0">
              <a:defRPr lang="en-US" dirty="0">
                <a:solidFill>
                  <a:schemeClr val="bg1"/>
                </a:solidFill>
              </a:defRPr>
            </a:lvl1pPr>
          </a:lstStyle>
          <a:p>
            <a:r>
              <a:rPr lang="en-US"/>
              <a:t>[Title]</a:t>
            </a:r>
          </a:p>
        </p:txBody>
      </p:sp>
    </p:spTree>
    <p:extLst>
      <p:ext uri="{BB962C8B-B14F-4D97-AF65-F5344CB8AC3E}">
        <p14:creationId xmlns:p14="http://schemas.microsoft.com/office/powerpoint/2010/main" val="2380633683"/>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200730636"/>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162797299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2 Column - BH-H">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9D32AD7-4EC4-4336-8E66-DAF3CD63E129}"/>
              </a:ext>
            </a:extLst>
          </p:cNvPr>
          <p:cNvCxnSpPr>
            <a:cxnSpLocks/>
          </p:cNvCxnSpPr>
          <p:nvPr/>
        </p:nvCxnSpPr>
        <p:spPr>
          <a:xfrm>
            <a:off x="6094413"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457201" y="1447800"/>
            <a:ext cx="5410200"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6" y="1447800"/>
            <a:ext cx="5413362"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5135ECDE-9650-420F-B887-80D8299F5C67}"/>
              </a:ext>
            </a:extLst>
          </p:cNvPr>
          <p:cNvSpPr>
            <a:spLocks noGrp="1"/>
          </p:cNvSpPr>
          <p:nvPr>
            <p:ph type="title" hasCustomPrompt="1"/>
          </p:nvPr>
        </p:nvSpPr>
        <p:spPr>
          <a:xfrm>
            <a:off x="304800" y="640080"/>
            <a:ext cx="11582399" cy="552204"/>
          </a:xfrm>
          <a:prstGeom prst="rect">
            <a:avLst/>
          </a:prstGeom>
        </p:spPr>
        <p:txBody>
          <a:bodyPr lIns="0" tIns="0" rIns="0" bIns="0" anchor="t" anchorCtr="0"/>
          <a:lstStyle>
            <a:lvl1pPr marL="0" indent="0">
              <a:defRPr lang="en-US" dirty="0"/>
            </a:lvl1pPr>
          </a:lstStyle>
          <a:p>
            <a:r>
              <a:rPr lang="en-US"/>
              <a:t>[Title]</a:t>
            </a:r>
          </a:p>
        </p:txBody>
      </p:sp>
      <p:sp>
        <p:nvSpPr>
          <p:cNvPr id="8" name="Footer Placeholder 1">
            <a:extLst>
              <a:ext uri="{FF2B5EF4-FFF2-40B4-BE49-F238E27FC236}">
                <a16:creationId xmlns:a16="http://schemas.microsoft.com/office/drawing/2014/main" id="{C28CFF88-D122-4C72-90AF-98AEC7B19CF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9" name="Slide Number Placeholder 2">
            <a:extLst>
              <a:ext uri="{FF2B5EF4-FFF2-40B4-BE49-F238E27FC236}">
                <a16:creationId xmlns:a16="http://schemas.microsoft.com/office/drawing/2014/main" id="{A4634491-90BC-4AE1-BB5A-332230E4AAF1}"/>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66636348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3 Column - BH-H">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4AC4E7-4E1D-4EEA-B383-BA8B1F15F772}"/>
              </a:ext>
            </a:extLst>
          </p:cNvPr>
          <p:cNvSpPr>
            <a:spLocks noGrp="1"/>
          </p:cNvSpPr>
          <p:nvPr>
            <p:ph idx="1"/>
          </p:nvPr>
        </p:nvSpPr>
        <p:spPr>
          <a:xfrm>
            <a:off x="457199"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a:extLst>
              <a:ext uri="{FF2B5EF4-FFF2-40B4-BE49-F238E27FC236}">
                <a16:creationId xmlns:a16="http://schemas.microsoft.com/office/drawing/2014/main" id="{153D318D-5BC0-4FD7-84F6-570AAD7A014D}"/>
              </a:ext>
            </a:extLst>
          </p:cNvPr>
          <p:cNvCxnSpPr>
            <a:cxnSpLocks/>
          </p:cNvCxnSpPr>
          <p:nvPr/>
        </p:nvCxnSpPr>
        <p:spPr>
          <a:xfrm>
            <a:off x="4184986"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a:cxnSpLocks/>
          </p:cNvCxnSpPr>
          <p:nvPr/>
        </p:nvCxnSpPr>
        <p:spPr>
          <a:xfrm>
            <a:off x="8007007"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3">
            <a:extLst>
              <a:ext uri="{FF2B5EF4-FFF2-40B4-BE49-F238E27FC236}">
                <a16:creationId xmlns:a16="http://schemas.microsoft.com/office/drawing/2014/main" id="{767CBE20-A9B1-4A35-83D8-A73BEBC38B23}"/>
              </a:ext>
            </a:extLst>
          </p:cNvPr>
          <p:cNvSpPr>
            <a:spLocks noGrp="1"/>
          </p:cNvSpPr>
          <p:nvPr>
            <p:ph type="title" hasCustomPrompt="1"/>
          </p:nvPr>
        </p:nvSpPr>
        <p:spPr>
          <a:xfrm>
            <a:off x="304800" y="640080"/>
            <a:ext cx="11582393" cy="552204"/>
          </a:xfrm>
          <a:prstGeom prst="rect">
            <a:avLst/>
          </a:prstGeom>
        </p:spPr>
        <p:txBody>
          <a:bodyPr lIns="0" tIns="0" rIns="0" bIns="0" anchor="t" anchorCtr="0"/>
          <a:lstStyle>
            <a:lvl1pPr marL="0" indent="0">
              <a:defRPr lang="en-US" dirty="0"/>
            </a:lvl1pPr>
          </a:lstStyle>
          <a:p>
            <a:r>
              <a:rPr lang="en-US"/>
              <a:t>[Title]</a:t>
            </a:r>
          </a:p>
        </p:txBody>
      </p:sp>
      <p:sp>
        <p:nvSpPr>
          <p:cNvPr id="14" name="Footer Placeholder 1">
            <a:extLst>
              <a:ext uri="{FF2B5EF4-FFF2-40B4-BE49-F238E27FC236}">
                <a16:creationId xmlns:a16="http://schemas.microsoft.com/office/drawing/2014/main" id="{53B5A437-9046-4D9A-B9A8-6545E19F54E3}"/>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15" name="Slide Number Placeholder 2">
            <a:extLst>
              <a:ext uri="{FF2B5EF4-FFF2-40B4-BE49-F238E27FC236}">
                <a16:creationId xmlns:a16="http://schemas.microsoft.com/office/drawing/2014/main" id="{B101C1CC-2FB9-44F0-AA12-C9ED76564408}"/>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7" name="Content Placeholder 2">
            <a:extLst>
              <a:ext uri="{FF2B5EF4-FFF2-40B4-BE49-F238E27FC236}">
                <a16:creationId xmlns:a16="http://schemas.microsoft.com/office/drawing/2014/main" id="{5D0EF105-BA09-4670-B8E9-4C9C082BED03}"/>
              </a:ext>
            </a:extLst>
          </p:cNvPr>
          <p:cNvSpPr>
            <a:spLocks noGrp="1"/>
          </p:cNvSpPr>
          <p:nvPr>
            <p:ph idx="14"/>
          </p:nvPr>
        </p:nvSpPr>
        <p:spPr>
          <a:xfrm>
            <a:off x="4279220"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8" name="Content Placeholder 2">
            <a:extLst>
              <a:ext uri="{FF2B5EF4-FFF2-40B4-BE49-F238E27FC236}">
                <a16:creationId xmlns:a16="http://schemas.microsoft.com/office/drawing/2014/main" id="{8C807397-FCCB-47FB-AD0D-F4EF80200F39}"/>
              </a:ext>
            </a:extLst>
          </p:cNvPr>
          <p:cNvSpPr>
            <a:spLocks noGrp="1"/>
          </p:cNvSpPr>
          <p:nvPr>
            <p:ph idx="15"/>
          </p:nvPr>
        </p:nvSpPr>
        <p:spPr>
          <a:xfrm>
            <a:off x="8101242"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090096828"/>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7488">
          <p15:clr>
            <a:srgbClr val="FBAE40"/>
          </p15:clr>
        </p15:guide>
        <p15:guide id="4" pos="192">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3 Horiz Column - BH-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p:nvCxnSpPr>
        <p:spPr>
          <a:xfrm>
            <a:off x="446181" y="2955131"/>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p:nvCxnSpPr>
        <p:spPr>
          <a:xfrm>
            <a:off x="446181" y="4591845"/>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457200" y="1447800"/>
            <a:ext cx="11277600" cy="1377948"/>
          </a:xfrm>
          <a:prstGeom prst="rect">
            <a:avLst/>
          </a:prstGeom>
        </p:spPr>
        <p:txBody>
          <a:bodyPr lIns="0" rIns="0" anchor="ctr"/>
          <a:lstStyle>
            <a:lvl1pPr marL="225425" indent="-225425"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469743" y="3084514"/>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457200" y="4721227"/>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Title 3">
            <a:extLst>
              <a:ext uri="{FF2B5EF4-FFF2-40B4-BE49-F238E27FC236}">
                <a16:creationId xmlns:a16="http://schemas.microsoft.com/office/drawing/2014/main" id="{DD620418-EEB2-4760-B008-A8F072EDD22B}"/>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0" name="Footer Placeholder 1">
            <a:extLst>
              <a:ext uri="{FF2B5EF4-FFF2-40B4-BE49-F238E27FC236}">
                <a16:creationId xmlns:a16="http://schemas.microsoft.com/office/drawing/2014/main" id="{39B2C728-A5A1-4484-A619-4E9E480843EA}"/>
              </a:ext>
            </a:extLst>
          </p:cNvPr>
          <p:cNvSpPr>
            <a:spLocks noGrp="1"/>
          </p:cNvSpPr>
          <p:nvPr>
            <p:ph type="ftr" sz="quarter" idx="12"/>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11" name="Slide Number Placeholder 2">
            <a:extLst>
              <a:ext uri="{FF2B5EF4-FFF2-40B4-BE49-F238E27FC236}">
                <a16:creationId xmlns:a16="http://schemas.microsoft.com/office/drawing/2014/main" id="{EB014FE1-F0E6-4EE1-923A-906D66CBAB52}"/>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402201946"/>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guide id="4" orient="horz" pos="912">
          <p15:clr>
            <a:srgbClr val="FBAE40"/>
          </p15:clr>
        </p15:guide>
        <p15:guide id="5" orient="horz"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259702475"/>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mpany Profile - BH-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p:nvSpPr>
        <p:spPr bwMode="gray">
          <a:xfrm>
            <a:off x="4060824" y="19812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4190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42672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2" name="Title 3">
            <a:extLst>
              <a:ext uri="{FF2B5EF4-FFF2-40B4-BE49-F238E27FC236}">
                <a16:creationId xmlns:a16="http://schemas.microsoft.com/office/drawing/2014/main" id="{7229CF78-FD03-4D68-8B06-A070ACC258D5}"/>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1" name="Footer Placeholder 1">
            <a:extLst>
              <a:ext uri="{FF2B5EF4-FFF2-40B4-BE49-F238E27FC236}">
                <a16:creationId xmlns:a16="http://schemas.microsoft.com/office/drawing/2014/main" id="{F3E5A779-8138-44AD-8594-A3305B7734CF}"/>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13" name="Slide Number Placeholder 2">
            <a:extLst>
              <a:ext uri="{FF2B5EF4-FFF2-40B4-BE49-F238E27FC236}">
                <a16:creationId xmlns:a16="http://schemas.microsoft.com/office/drawing/2014/main" id="{C64B3573-DB9B-417D-84AB-8F4B046431B3}"/>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281782811"/>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982ECDED-16BD-46CC-9E54-CE94F6377953}"/>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746483970"/>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710786062"/>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with Image Band - BH-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752600"/>
            <a:ext cx="12192000" cy="3378200"/>
          </a:xfrm>
          <a:prstGeom prst="rect">
            <a:avLst/>
          </a:prstGeom>
        </p:spPr>
        <p:txBody>
          <a:bodyPr anchor="ctr"/>
          <a:lstStyle>
            <a:lvl1pPr marL="0" indent="0" algn="ctr">
              <a:buNone/>
              <a:defRPr/>
            </a:lvl1pPr>
          </a:lstStyle>
          <a:p>
            <a:r>
              <a:rPr lang="en-US"/>
              <a:t>Click icon to add picture</a:t>
            </a:r>
          </a:p>
        </p:txBody>
      </p:sp>
      <p:sp>
        <p:nvSpPr>
          <p:cNvPr id="5" name="Footer Placeholder 1">
            <a:extLst>
              <a:ext uri="{FF2B5EF4-FFF2-40B4-BE49-F238E27FC236}">
                <a16:creationId xmlns:a16="http://schemas.microsoft.com/office/drawing/2014/main" id="{982ECDED-16BD-46CC-9E54-CE94F6377953}"/>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273717477"/>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a:t>7” x ‘ 4.5” @ 96dpi</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p:extLst>
              <p:ext uri="{D42A27DB-BD31-4B8C-83A1-F6EECF244321}">
                <p14:modId xmlns:p14="http://schemas.microsoft.com/office/powerpoint/2010/main" val="1786447254"/>
              </p:ext>
            </p:extLst>
          </p:nvPr>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defRPr>
            </a:lvl1pPr>
          </a:lstStyle>
          <a:p>
            <a:r>
              <a:rPr lang="en-US"/>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a:ln>
                  <a:noFill/>
                </a:ln>
                <a:solidFill>
                  <a:srgbClr val="404040"/>
                </a:solidFill>
                <a:effectLst/>
                <a:uLnTx/>
                <a:uFillTx/>
                <a:latin typeface="+mn-lt"/>
                <a:cs typeface="+mn-cs"/>
              </a:rPr>
              <a:t>The client partners with </a:t>
            </a:r>
            <a:br>
              <a:rPr kumimoji="1" lang="en-GB" sz="1050" b="0" i="0" u="none" strike="noStrike" kern="1200" cap="none" spc="0" normalizeH="0" baseline="0" noProof="0">
                <a:ln>
                  <a:noFill/>
                </a:ln>
                <a:solidFill>
                  <a:srgbClr val="404040"/>
                </a:solidFill>
                <a:effectLst/>
                <a:uLnTx/>
                <a:uFillTx/>
                <a:latin typeface="+mn-lt"/>
                <a:cs typeface="+mn-cs"/>
              </a:rPr>
            </a:br>
            <a:r>
              <a:rPr kumimoji="1" lang="en-GB" sz="105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a:ln>
                  <a:noFill/>
                </a:ln>
                <a:solidFill>
                  <a:srgbClr val="404040"/>
                </a:solidFill>
                <a:effectLst/>
                <a:uLnTx/>
                <a:uFillTx/>
                <a:latin typeface="+mn-lt"/>
                <a:cs typeface="+mn-cs"/>
              </a:rPr>
              <a:t>center</a:t>
            </a:r>
            <a:r>
              <a:rPr kumimoji="1" lang="en-GB" sz="105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05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Bullets</a:t>
            </a:r>
            <a:endParaRPr kumimoji="1" lang="en-US" sz="1050">
              <a:solidFill>
                <a:srgbClr val="444444"/>
              </a:solidFill>
              <a:ea typeface="Museo Sans For Dell" pitchFamily="2" charset="0"/>
            </a:endParaRPr>
          </a:p>
        </p:txBody>
      </p:sp>
      <p:sp>
        <p:nvSpPr>
          <p:cNvPr id="18" name="Text Placeholder 17">
            <a:extLst>
              <a:ext uri="{FF2B5EF4-FFF2-40B4-BE49-F238E27FC236}">
                <a16:creationId xmlns:a16="http://schemas.microsoft.com/office/drawing/2014/main" id="{F10DB331-BCC2-4933-82DD-8532EA7B4DB7}"/>
              </a:ext>
            </a:extLst>
          </p:cNvPr>
          <p:cNvSpPr>
            <a:spLocks noGrp="1"/>
          </p:cNvSpPr>
          <p:nvPr>
            <p:ph type="body" sz="quarter" idx="17" hasCustomPrompt="1"/>
          </p:nvPr>
        </p:nvSpPr>
        <p:spPr>
          <a:xfrm>
            <a:off x="4419600" y="4876800"/>
            <a:ext cx="7467600" cy="1060839"/>
          </a:xfrm>
          <a:prstGeom prst="rect">
            <a:avLst/>
          </a:prstGeom>
          <a:solidFill>
            <a:schemeClr val="accent4"/>
          </a:solidFill>
        </p:spPr>
        <p:txBody>
          <a:bodyPr anchor="ctr"/>
          <a:lstStyle>
            <a:lvl1pPr marL="0" indent="0" algn="ctr">
              <a:buNone/>
              <a:defRPr sz="1800" b="0">
                <a:solidFill>
                  <a:schemeClr val="bg1"/>
                </a:solidFill>
              </a:defRPr>
            </a:lvl1pPr>
          </a:lstStyle>
          <a:p>
            <a:pPr lvl="0"/>
            <a:r>
              <a:rPr lang="en-US"/>
              <a:t>-- Remove Before Presenting -- For the Development of “Success Stories” Only (unnamed or anonymous case studies)</a:t>
            </a:r>
          </a:p>
        </p:txBody>
      </p:sp>
    </p:spTree>
    <p:extLst>
      <p:ext uri="{BB962C8B-B14F-4D97-AF65-F5344CB8AC3E}">
        <p14:creationId xmlns:p14="http://schemas.microsoft.com/office/powerpoint/2010/main" val="4190039676"/>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Divider Slide - Human Blue">
    <p:bg>
      <p:bgPr>
        <a:solidFill>
          <a:schemeClr val="accent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ooter Placeholder 1">
            <a:extLst>
              <a:ext uri="{FF2B5EF4-FFF2-40B4-BE49-F238E27FC236}">
                <a16:creationId xmlns:a16="http://schemas.microsoft.com/office/drawing/2014/main" id="{1D060813-35FD-49A2-8E36-AEA23C17F61E}"/>
              </a:ext>
            </a:extLst>
          </p:cNvPr>
          <p:cNvSpPr>
            <a:spLocks noGrp="1"/>
          </p:cNvSpPr>
          <p:nvPr>
            <p:ph type="ftr" sz="quarter" idx="10"/>
          </p:nvPr>
        </p:nvSpPr>
        <p:spPr>
          <a:xfrm>
            <a:off x="609600" y="6556248"/>
            <a:ext cx="2194560" cy="182880"/>
          </a:xfrm>
          <a:prstGeom prst="rect">
            <a:avLst/>
          </a:prstGeom>
        </p:spPr>
        <p:txBody>
          <a:bodyPr anchor="ctr"/>
          <a:lstStyle>
            <a:defPPr>
              <a:defRPr lang="ja-JP"/>
            </a:defPPr>
            <a:lvl1pPr marL="0" algn="l" defTabSz="914400" rtl="0" eaLnBrk="1" latinLnBrk="0" hangingPunct="1">
              <a:defRPr kumimoji="1" sz="800" kern="1200">
                <a:solidFill>
                  <a:schemeClr val="bg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defTabSz="609555"/>
            <a:r>
              <a:rPr lang="en-US"/>
              <a:t>© 2021 NTT DATA, Inc. All rights reserved.</a:t>
            </a:r>
          </a:p>
        </p:txBody>
      </p:sp>
      <p:sp>
        <p:nvSpPr>
          <p:cNvPr id="8" name="Slide Number Placeholder 2">
            <a:extLst>
              <a:ext uri="{FF2B5EF4-FFF2-40B4-BE49-F238E27FC236}">
                <a16:creationId xmlns:a16="http://schemas.microsoft.com/office/drawing/2014/main" id="{D6DFEA91-6D5D-4821-BB70-31F926CD2D1E}"/>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2" name="Freeform 5">
            <a:extLst>
              <a:ext uri="{FF2B5EF4-FFF2-40B4-BE49-F238E27FC236}">
                <a16:creationId xmlns:a16="http://schemas.microsoft.com/office/drawing/2014/main" id="{F20018E5-3262-4051-AFC3-3172D793DBC8}"/>
              </a:ext>
            </a:extLst>
          </p:cNvPr>
          <p:cNvSpPr>
            <a:spLocks noEditPoints="1"/>
          </p:cNvSpPr>
          <p:nvPr/>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Content Placeholder 2">
            <a:extLst>
              <a:ext uri="{FF2B5EF4-FFF2-40B4-BE49-F238E27FC236}">
                <a16:creationId xmlns:a16="http://schemas.microsoft.com/office/drawing/2014/main" id="{2120C823-64A7-454A-B2E8-E046769689F9}"/>
              </a:ext>
            </a:extLst>
          </p:cNvPr>
          <p:cNvSpPr>
            <a:spLocks noGrp="1"/>
          </p:cNvSpPr>
          <p:nvPr>
            <p:ph idx="1"/>
          </p:nvPr>
        </p:nvSpPr>
        <p:spPr>
          <a:xfrm>
            <a:off x="3352800" y="2027436"/>
            <a:ext cx="8153400" cy="3810000"/>
          </a:xfrm>
          <a:prstGeom prst="rect">
            <a:avLst/>
          </a:prstGeom>
        </p:spPr>
        <p:txBody>
          <a:bodyPr/>
          <a:lstStyle>
            <a:lvl1pPr marL="457200" indent="-457200" algn="l" defTabSz="914400" rtl="0" eaLnBrk="1" latinLnBrk="0" hangingPunct="1">
              <a:lnSpc>
                <a:spcPct val="100000"/>
              </a:lnSpc>
              <a:buClr>
                <a:schemeClr val="bg1"/>
              </a:buClr>
              <a:buSzPct val="100000"/>
              <a:buFont typeface="+mj-lt"/>
              <a:buAutoNum type="arabicPeriod"/>
              <a:defRPr lang="en-US" sz="2000" kern="1200" dirty="0" smtClean="0">
                <a:solidFill>
                  <a:schemeClr val="bg1"/>
                </a:solidFill>
                <a:latin typeface="+mn-lt"/>
                <a:ea typeface="+mn-ea"/>
                <a:cs typeface="+mn-cs"/>
              </a:defRPr>
            </a:lvl1pPr>
            <a:lvl2pPr marL="910099" indent="-300543" algn="l" defTabSz="914400" rtl="0" eaLnBrk="1" latinLnBrk="0" hangingPunct="1">
              <a:lnSpc>
                <a:spcPct val="100000"/>
              </a:lnSpc>
              <a:buClr>
                <a:schemeClr val="bg1"/>
              </a:buClr>
              <a:buSzPct val="100000"/>
              <a:buFont typeface="Arial" panose="020B0604020202020204" pitchFamily="34" charset="0"/>
              <a:buChar char="»"/>
              <a:defRPr lang="en-US" sz="2000" kern="1200" dirty="0" smtClean="0">
                <a:solidFill>
                  <a:schemeClr val="bg1"/>
                </a:solidFill>
                <a:latin typeface="+mn-lt"/>
                <a:ea typeface="+mn-ea"/>
                <a:cs typeface="+mn-cs"/>
              </a:defRPr>
            </a:lvl2pPr>
            <a:lvl3pPr algn="l" defTabSz="914400" rtl="0" eaLnBrk="1" latinLnBrk="0" hangingPunct="1">
              <a:lnSpc>
                <a:spcPct val="100000"/>
              </a:lnSpc>
              <a:buClr>
                <a:schemeClr val="bg1"/>
              </a:buClr>
              <a:buSzPct val="100000"/>
              <a:defRPr lang="en-US" sz="2000" kern="1200" dirty="0" smtClean="0">
                <a:solidFill>
                  <a:schemeClr val="bg1"/>
                </a:solidFill>
                <a:latin typeface="+mn-lt"/>
                <a:ea typeface="+mn-ea"/>
                <a:cs typeface="+mn-cs"/>
              </a:defRPr>
            </a:lvl3pPr>
            <a:lvl4pPr marL="2059363" indent="-230701" algn="l" defTabSz="914400" rtl="0" eaLnBrk="1" latinLnBrk="0" hangingPunct="1">
              <a:lnSpc>
                <a:spcPct val="100000"/>
              </a:lnSpc>
              <a:buClr>
                <a:schemeClr val="bg1"/>
              </a:buClr>
              <a:buSzPct val="100000"/>
              <a:buFont typeface="Arial" panose="020B0604020202020204" pitchFamily="34" charset="0"/>
              <a:buChar char="»"/>
              <a:defRPr kumimoji="1" lang="en-US" sz="2000" kern="1200" dirty="0" smtClean="0">
                <a:solidFill>
                  <a:schemeClr val="bg1"/>
                </a:solidFill>
                <a:latin typeface="+mn-lt"/>
                <a:ea typeface="+mn-ea"/>
                <a:cs typeface="+mn-cs"/>
              </a:defRPr>
            </a:lvl4pPr>
            <a:lvl5pPr marL="2666800" indent="-228584" algn="l" defTabSz="914400" rtl="0" eaLnBrk="1" latinLnBrk="0" hangingPunct="1">
              <a:lnSpc>
                <a:spcPct val="100000"/>
              </a:lnSpc>
              <a:buClr>
                <a:schemeClr val="bg1"/>
              </a:buClr>
              <a:buSzPct val="100000"/>
              <a:buFont typeface="Arial" panose="020B0604020202020204" pitchFamily="34" charset="0"/>
              <a:buChar char="•"/>
              <a:defRPr sz="20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4" name="タイトル 1">
            <a:extLst>
              <a:ext uri="{FF2B5EF4-FFF2-40B4-BE49-F238E27FC236}">
                <a16:creationId xmlns:a16="http://schemas.microsoft.com/office/drawing/2014/main" id="{0198557A-61B0-2741-A692-E8576152AF1A}"/>
              </a:ext>
            </a:extLst>
          </p:cNvPr>
          <p:cNvSpPr txBox="1">
            <a:spLocks/>
          </p:cNvSpPr>
          <p:nvPr/>
        </p:nvSpPr>
        <p:spPr>
          <a:xfrm>
            <a:off x="3352800" y="1483150"/>
            <a:ext cx="8153400" cy="533400"/>
          </a:xfrm>
          <a:prstGeom prst="rect">
            <a:avLst/>
          </a:prstGeom>
        </p:spPr>
        <p:txBody>
          <a:bodyPr lIns="91440" tIns="0" bIns="0" anchor="t" anchorCtr="0">
            <a:noAutofit/>
          </a:bodyPr>
          <a:lstStyle>
            <a:lvl1pPr marL="225425" indent="115888" algn="l" defTabSz="609555" rtl="0" eaLnBrk="1" fontAlgn="base" hangingPunct="1">
              <a:spcBef>
                <a:spcPct val="0"/>
              </a:spcBef>
              <a:spcAft>
                <a:spcPct val="0"/>
              </a:spcAft>
              <a:tabLst/>
              <a:defRPr kumimoji="1" lang="en-US" altLang="ja-JP" sz="2400" b="0" i="0" kern="1200" spc="0" baseline="0" dirty="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a:lstStyle>
          <a:p>
            <a:pPr marL="226468" indent="-226468">
              <a:spcBef>
                <a:spcPct val="20000"/>
              </a:spcBef>
              <a:buFont typeface="+mj-lt"/>
              <a:buNone/>
            </a:pPr>
            <a:endParaRPr lang="en-US">
              <a:solidFill>
                <a:schemeClr val="bg1"/>
              </a:solidFill>
            </a:endParaRPr>
          </a:p>
        </p:txBody>
      </p:sp>
      <p:sp>
        <p:nvSpPr>
          <p:cNvPr id="15" name="Title 3">
            <a:extLst>
              <a:ext uri="{FF2B5EF4-FFF2-40B4-BE49-F238E27FC236}">
                <a16:creationId xmlns:a16="http://schemas.microsoft.com/office/drawing/2014/main" id="{EEB93207-93FA-154C-9D08-40D62DEF6441}"/>
              </a:ext>
            </a:extLst>
          </p:cNvPr>
          <p:cNvSpPr>
            <a:spLocks noGrp="1"/>
          </p:cNvSpPr>
          <p:nvPr>
            <p:ph type="title" hasCustomPrompt="1"/>
          </p:nvPr>
        </p:nvSpPr>
        <p:spPr>
          <a:xfrm>
            <a:off x="3352800" y="1391928"/>
            <a:ext cx="8534400" cy="552204"/>
          </a:xfrm>
          <a:prstGeom prst="rect">
            <a:avLst/>
          </a:prstGeom>
        </p:spPr>
        <p:txBody>
          <a:bodyPr lIns="0" tIns="0" rIns="0" bIns="0" anchor="t" anchorCtr="0">
            <a:noAutofit/>
          </a:bodyPr>
          <a:lstStyle>
            <a:lvl1pPr marL="0" indent="0">
              <a:defRPr lang="en-US" dirty="0">
                <a:solidFill>
                  <a:schemeClr val="bg1"/>
                </a:solidFill>
              </a:defRPr>
            </a:lvl1pPr>
          </a:lstStyle>
          <a:p>
            <a:r>
              <a:rPr lang="en-US"/>
              <a:t>[Title]</a:t>
            </a:r>
          </a:p>
        </p:txBody>
      </p:sp>
    </p:spTree>
    <p:extLst>
      <p:ext uri="{BB962C8B-B14F-4D97-AF65-F5344CB8AC3E}">
        <p14:creationId xmlns:p14="http://schemas.microsoft.com/office/powerpoint/2010/main" val="3495043391"/>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2 Column - BH-H">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9D32AD7-4EC4-4336-8E66-DAF3CD63E129}"/>
              </a:ext>
            </a:extLst>
          </p:cNvPr>
          <p:cNvCxnSpPr>
            <a:cxnSpLocks/>
          </p:cNvCxnSpPr>
          <p:nvPr userDrawn="1"/>
        </p:nvCxnSpPr>
        <p:spPr>
          <a:xfrm flipH="1">
            <a:off x="454430" y="3438005"/>
            <a:ext cx="11277587"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457201" y="1447800"/>
            <a:ext cx="5410200"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6" y="1447800"/>
            <a:ext cx="5413362"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5135ECDE-9650-420F-B887-80D8299F5C67}"/>
              </a:ext>
            </a:extLst>
          </p:cNvPr>
          <p:cNvSpPr>
            <a:spLocks noGrp="1"/>
          </p:cNvSpPr>
          <p:nvPr>
            <p:ph type="title" hasCustomPrompt="1"/>
          </p:nvPr>
        </p:nvSpPr>
        <p:spPr>
          <a:xfrm>
            <a:off x="304800" y="640080"/>
            <a:ext cx="11582399" cy="552204"/>
          </a:xfrm>
          <a:prstGeom prst="rect">
            <a:avLst/>
          </a:prstGeom>
        </p:spPr>
        <p:txBody>
          <a:bodyPr lIns="0" tIns="0" rIns="0" bIns="0" anchor="t" anchorCtr="0"/>
          <a:lstStyle>
            <a:lvl1pPr marL="0" indent="0">
              <a:defRPr lang="en-US" dirty="0"/>
            </a:lvl1pPr>
          </a:lstStyle>
          <a:p>
            <a:r>
              <a:rPr lang="en-US"/>
              <a:t>[Title]</a:t>
            </a:r>
          </a:p>
        </p:txBody>
      </p:sp>
      <p:sp>
        <p:nvSpPr>
          <p:cNvPr id="8" name="Footer Placeholder 1">
            <a:extLst>
              <a:ext uri="{FF2B5EF4-FFF2-40B4-BE49-F238E27FC236}">
                <a16:creationId xmlns:a16="http://schemas.microsoft.com/office/drawing/2014/main" id="{C28CFF88-D122-4C72-90AF-98AEC7B19CF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9" name="Slide Number Placeholder 2">
            <a:extLst>
              <a:ext uri="{FF2B5EF4-FFF2-40B4-BE49-F238E27FC236}">
                <a16:creationId xmlns:a16="http://schemas.microsoft.com/office/drawing/2014/main" id="{A4634491-90BC-4AE1-BB5A-332230E4AAF1}"/>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98899465"/>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339970803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2 Column - BH-H">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9D32AD7-4EC4-4336-8E66-DAF3CD63E129}"/>
              </a:ext>
            </a:extLst>
          </p:cNvPr>
          <p:cNvCxnSpPr>
            <a:cxnSpLocks/>
          </p:cNvCxnSpPr>
          <p:nvPr/>
        </p:nvCxnSpPr>
        <p:spPr>
          <a:xfrm>
            <a:off x="6094413"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457201" y="1447800"/>
            <a:ext cx="5410200"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6" y="1447800"/>
            <a:ext cx="5413362"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5135ECDE-9650-420F-B887-80D8299F5C67}"/>
              </a:ext>
            </a:extLst>
          </p:cNvPr>
          <p:cNvSpPr>
            <a:spLocks noGrp="1"/>
          </p:cNvSpPr>
          <p:nvPr>
            <p:ph type="title" hasCustomPrompt="1"/>
          </p:nvPr>
        </p:nvSpPr>
        <p:spPr>
          <a:xfrm>
            <a:off x="304800" y="640080"/>
            <a:ext cx="11582399" cy="552204"/>
          </a:xfrm>
          <a:prstGeom prst="rect">
            <a:avLst/>
          </a:prstGeom>
        </p:spPr>
        <p:txBody>
          <a:bodyPr lIns="0" tIns="0" rIns="0" bIns="0" anchor="t" anchorCtr="0"/>
          <a:lstStyle>
            <a:lvl1pPr marL="0" indent="0">
              <a:defRPr lang="en-US" dirty="0"/>
            </a:lvl1pPr>
          </a:lstStyle>
          <a:p>
            <a:r>
              <a:rPr lang="en-US"/>
              <a:t>[Title]</a:t>
            </a:r>
          </a:p>
        </p:txBody>
      </p:sp>
      <p:sp>
        <p:nvSpPr>
          <p:cNvPr id="8" name="Footer Placeholder 1">
            <a:extLst>
              <a:ext uri="{FF2B5EF4-FFF2-40B4-BE49-F238E27FC236}">
                <a16:creationId xmlns:a16="http://schemas.microsoft.com/office/drawing/2014/main" id="{C28CFF88-D122-4C72-90AF-98AEC7B19CF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9" name="Slide Number Placeholder 2">
            <a:extLst>
              <a:ext uri="{FF2B5EF4-FFF2-40B4-BE49-F238E27FC236}">
                <a16:creationId xmlns:a16="http://schemas.microsoft.com/office/drawing/2014/main" id="{A4634491-90BC-4AE1-BB5A-332230E4AAF1}"/>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792401752"/>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3 Column - BH-H">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4AC4E7-4E1D-4EEA-B383-BA8B1F15F772}"/>
              </a:ext>
            </a:extLst>
          </p:cNvPr>
          <p:cNvSpPr>
            <a:spLocks noGrp="1"/>
          </p:cNvSpPr>
          <p:nvPr>
            <p:ph idx="1"/>
          </p:nvPr>
        </p:nvSpPr>
        <p:spPr>
          <a:xfrm>
            <a:off x="457199"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a:extLst>
              <a:ext uri="{FF2B5EF4-FFF2-40B4-BE49-F238E27FC236}">
                <a16:creationId xmlns:a16="http://schemas.microsoft.com/office/drawing/2014/main" id="{153D318D-5BC0-4FD7-84F6-570AAD7A014D}"/>
              </a:ext>
            </a:extLst>
          </p:cNvPr>
          <p:cNvCxnSpPr>
            <a:cxnSpLocks/>
          </p:cNvCxnSpPr>
          <p:nvPr/>
        </p:nvCxnSpPr>
        <p:spPr>
          <a:xfrm>
            <a:off x="4184986"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a:cxnSpLocks/>
          </p:cNvCxnSpPr>
          <p:nvPr/>
        </p:nvCxnSpPr>
        <p:spPr>
          <a:xfrm>
            <a:off x="8007007"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3">
            <a:extLst>
              <a:ext uri="{FF2B5EF4-FFF2-40B4-BE49-F238E27FC236}">
                <a16:creationId xmlns:a16="http://schemas.microsoft.com/office/drawing/2014/main" id="{767CBE20-A9B1-4A35-83D8-A73BEBC38B23}"/>
              </a:ext>
            </a:extLst>
          </p:cNvPr>
          <p:cNvSpPr>
            <a:spLocks noGrp="1"/>
          </p:cNvSpPr>
          <p:nvPr>
            <p:ph type="title" hasCustomPrompt="1"/>
          </p:nvPr>
        </p:nvSpPr>
        <p:spPr>
          <a:xfrm>
            <a:off x="304800" y="640080"/>
            <a:ext cx="11582393" cy="552204"/>
          </a:xfrm>
          <a:prstGeom prst="rect">
            <a:avLst/>
          </a:prstGeom>
        </p:spPr>
        <p:txBody>
          <a:bodyPr lIns="0" tIns="0" rIns="0" bIns="0" anchor="t" anchorCtr="0"/>
          <a:lstStyle>
            <a:lvl1pPr marL="0" indent="0">
              <a:defRPr lang="en-US" dirty="0"/>
            </a:lvl1pPr>
          </a:lstStyle>
          <a:p>
            <a:r>
              <a:rPr lang="en-US"/>
              <a:t>[Title]</a:t>
            </a:r>
          </a:p>
        </p:txBody>
      </p:sp>
      <p:sp>
        <p:nvSpPr>
          <p:cNvPr id="14" name="Footer Placeholder 1">
            <a:extLst>
              <a:ext uri="{FF2B5EF4-FFF2-40B4-BE49-F238E27FC236}">
                <a16:creationId xmlns:a16="http://schemas.microsoft.com/office/drawing/2014/main" id="{53B5A437-9046-4D9A-B9A8-6545E19F54E3}"/>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15" name="Slide Number Placeholder 2">
            <a:extLst>
              <a:ext uri="{FF2B5EF4-FFF2-40B4-BE49-F238E27FC236}">
                <a16:creationId xmlns:a16="http://schemas.microsoft.com/office/drawing/2014/main" id="{B101C1CC-2FB9-44F0-AA12-C9ED76564408}"/>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7" name="Content Placeholder 2">
            <a:extLst>
              <a:ext uri="{FF2B5EF4-FFF2-40B4-BE49-F238E27FC236}">
                <a16:creationId xmlns:a16="http://schemas.microsoft.com/office/drawing/2014/main" id="{5D0EF105-BA09-4670-B8E9-4C9C082BED03}"/>
              </a:ext>
            </a:extLst>
          </p:cNvPr>
          <p:cNvSpPr>
            <a:spLocks noGrp="1"/>
          </p:cNvSpPr>
          <p:nvPr>
            <p:ph idx="14"/>
          </p:nvPr>
        </p:nvSpPr>
        <p:spPr>
          <a:xfrm>
            <a:off x="4279220"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8" name="Content Placeholder 2">
            <a:extLst>
              <a:ext uri="{FF2B5EF4-FFF2-40B4-BE49-F238E27FC236}">
                <a16:creationId xmlns:a16="http://schemas.microsoft.com/office/drawing/2014/main" id="{8C807397-FCCB-47FB-AD0D-F4EF80200F39}"/>
              </a:ext>
            </a:extLst>
          </p:cNvPr>
          <p:cNvSpPr>
            <a:spLocks noGrp="1"/>
          </p:cNvSpPr>
          <p:nvPr>
            <p:ph idx="15"/>
          </p:nvPr>
        </p:nvSpPr>
        <p:spPr>
          <a:xfrm>
            <a:off x="8101242"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962183200"/>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7488">
          <p15:clr>
            <a:srgbClr val="FBAE40"/>
          </p15:clr>
        </p15:guide>
        <p15:guide id="4" pos="192">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3 Horiz Column - BH-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p:nvCxnSpPr>
        <p:spPr>
          <a:xfrm>
            <a:off x="446181" y="2955131"/>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p:nvCxnSpPr>
        <p:spPr>
          <a:xfrm>
            <a:off x="446181" y="4591845"/>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457200" y="1447800"/>
            <a:ext cx="11277600" cy="1377948"/>
          </a:xfrm>
          <a:prstGeom prst="rect">
            <a:avLst/>
          </a:prstGeom>
        </p:spPr>
        <p:txBody>
          <a:bodyPr lIns="0" rIns="0" anchor="ctr"/>
          <a:lstStyle>
            <a:lvl1pPr marL="225425" indent="-225425"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469743" y="3084514"/>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457200" y="4721227"/>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Title 3">
            <a:extLst>
              <a:ext uri="{FF2B5EF4-FFF2-40B4-BE49-F238E27FC236}">
                <a16:creationId xmlns:a16="http://schemas.microsoft.com/office/drawing/2014/main" id="{DD620418-EEB2-4760-B008-A8F072EDD22B}"/>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0" name="Footer Placeholder 1">
            <a:extLst>
              <a:ext uri="{FF2B5EF4-FFF2-40B4-BE49-F238E27FC236}">
                <a16:creationId xmlns:a16="http://schemas.microsoft.com/office/drawing/2014/main" id="{39B2C728-A5A1-4484-A619-4E9E480843EA}"/>
              </a:ext>
            </a:extLst>
          </p:cNvPr>
          <p:cNvSpPr>
            <a:spLocks noGrp="1"/>
          </p:cNvSpPr>
          <p:nvPr>
            <p:ph type="ftr" sz="quarter" idx="12"/>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11" name="Slide Number Placeholder 2">
            <a:extLst>
              <a:ext uri="{FF2B5EF4-FFF2-40B4-BE49-F238E27FC236}">
                <a16:creationId xmlns:a16="http://schemas.microsoft.com/office/drawing/2014/main" id="{EB014FE1-F0E6-4EE1-923A-906D66CBAB52}"/>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098439616"/>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guide id="4" orient="horz" pos="912">
          <p15:clr>
            <a:srgbClr val="FBAE40"/>
          </p15:clr>
        </p15:guide>
        <p15:guide id="5" orient="horz"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984001508"/>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mpany Profile - BH-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p:nvSpPr>
        <p:spPr bwMode="gray">
          <a:xfrm>
            <a:off x="4060824" y="19812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4190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42672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2" name="Title 3">
            <a:extLst>
              <a:ext uri="{FF2B5EF4-FFF2-40B4-BE49-F238E27FC236}">
                <a16:creationId xmlns:a16="http://schemas.microsoft.com/office/drawing/2014/main" id="{7229CF78-FD03-4D68-8B06-A070ACC258D5}"/>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1" name="Footer Placeholder 1">
            <a:extLst>
              <a:ext uri="{FF2B5EF4-FFF2-40B4-BE49-F238E27FC236}">
                <a16:creationId xmlns:a16="http://schemas.microsoft.com/office/drawing/2014/main" id="{F3E5A779-8138-44AD-8594-A3305B7734CF}"/>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13" name="Slide Number Placeholder 2">
            <a:extLst>
              <a:ext uri="{FF2B5EF4-FFF2-40B4-BE49-F238E27FC236}">
                <a16:creationId xmlns:a16="http://schemas.microsoft.com/office/drawing/2014/main" id="{C64B3573-DB9B-417D-84AB-8F4B046431B3}"/>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811516169"/>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Footer Placeholder 1">
            <a:extLst>
              <a:ext uri="{FF2B5EF4-FFF2-40B4-BE49-F238E27FC236}">
                <a16:creationId xmlns:a16="http://schemas.microsoft.com/office/drawing/2014/main" id="{982ECDED-16BD-46CC-9E54-CE94F6377953}"/>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150050635"/>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291896972"/>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with Image Band - BH-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752600"/>
            <a:ext cx="12192000" cy="3378200"/>
          </a:xfrm>
          <a:prstGeom prst="rect">
            <a:avLst/>
          </a:prstGeom>
        </p:spPr>
        <p:txBody>
          <a:bodyPr anchor="ctr"/>
          <a:lstStyle>
            <a:lvl1pPr marL="0" indent="0" algn="ctr">
              <a:buNone/>
              <a:defRPr/>
            </a:lvl1pPr>
          </a:lstStyle>
          <a:p>
            <a:r>
              <a:rPr lang="en-US"/>
              <a:t>Click icon to add picture</a:t>
            </a:r>
          </a:p>
        </p:txBody>
      </p:sp>
      <p:sp>
        <p:nvSpPr>
          <p:cNvPr id="5" name="Footer Placeholder 1">
            <a:extLst>
              <a:ext uri="{FF2B5EF4-FFF2-40B4-BE49-F238E27FC236}">
                <a16:creationId xmlns:a16="http://schemas.microsoft.com/office/drawing/2014/main" id="{982ECDED-16BD-46CC-9E54-CE94F6377953}"/>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293510509"/>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a:t>7” x ‘ 4.5” @ 96dpi</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2021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p:extLst>
              <p:ext uri="{D42A27DB-BD31-4B8C-83A1-F6EECF244321}">
                <p14:modId xmlns:p14="http://schemas.microsoft.com/office/powerpoint/2010/main" val="1786447254"/>
              </p:ext>
            </p:extLst>
          </p:nvPr>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defRPr>
            </a:lvl1pPr>
          </a:lstStyle>
          <a:p>
            <a:r>
              <a:rPr lang="en-US"/>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a:ln>
                  <a:noFill/>
                </a:ln>
                <a:solidFill>
                  <a:srgbClr val="404040"/>
                </a:solidFill>
                <a:effectLst/>
                <a:uLnTx/>
                <a:uFillTx/>
                <a:latin typeface="+mn-lt"/>
                <a:cs typeface="+mn-cs"/>
              </a:rPr>
              <a:t>The client partners with </a:t>
            </a:r>
            <a:br>
              <a:rPr kumimoji="1" lang="en-GB" sz="1050" b="0" i="0" u="none" strike="noStrike" kern="1200" cap="none" spc="0" normalizeH="0" baseline="0" noProof="0">
                <a:ln>
                  <a:noFill/>
                </a:ln>
                <a:solidFill>
                  <a:srgbClr val="404040"/>
                </a:solidFill>
                <a:effectLst/>
                <a:uLnTx/>
                <a:uFillTx/>
                <a:latin typeface="+mn-lt"/>
                <a:cs typeface="+mn-cs"/>
              </a:rPr>
            </a:br>
            <a:r>
              <a:rPr kumimoji="1" lang="en-GB" sz="105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a:ln>
                  <a:noFill/>
                </a:ln>
                <a:solidFill>
                  <a:srgbClr val="404040"/>
                </a:solidFill>
                <a:effectLst/>
                <a:uLnTx/>
                <a:uFillTx/>
                <a:latin typeface="+mn-lt"/>
                <a:cs typeface="+mn-cs"/>
              </a:rPr>
              <a:t>center</a:t>
            </a:r>
            <a:r>
              <a:rPr kumimoji="1" lang="en-GB" sz="105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05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Bullets</a:t>
            </a:r>
            <a:endParaRPr kumimoji="1" lang="en-US" sz="1050">
              <a:solidFill>
                <a:srgbClr val="444444"/>
              </a:solidFill>
              <a:ea typeface="Museo Sans For Dell" pitchFamily="2" charset="0"/>
            </a:endParaRPr>
          </a:p>
        </p:txBody>
      </p:sp>
      <p:sp>
        <p:nvSpPr>
          <p:cNvPr id="18" name="Text Placeholder 17">
            <a:extLst>
              <a:ext uri="{FF2B5EF4-FFF2-40B4-BE49-F238E27FC236}">
                <a16:creationId xmlns:a16="http://schemas.microsoft.com/office/drawing/2014/main" id="{F10DB331-BCC2-4933-82DD-8532EA7B4DB7}"/>
              </a:ext>
            </a:extLst>
          </p:cNvPr>
          <p:cNvSpPr>
            <a:spLocks noGrp="1"/>
          </p:cNvSpPr>
          <p:nvPr>
            <p:ph type="body" sz="quarter" idx="17" hasCustomPrompt="1"/>
          </p:nvPr>
        </p:nvSpPr>
        <p:spPr>
          <a:xfrm>
            <a:off x="4419600" y="4876800"/>
            <a:ext cx="7467600" cy="1060839"/>
          </a:xfrm>
          <a:prstGeom prst="rect">
            <a:avLst/>
          </a:prstGeom>
          <a:solidFill>
            <a:schemeClr val="accent4"/>
          </a:solidFill>
        </p:spPr>
        <p:txBody>
          <a:bodyPr anchor="ctr"/>
          <a:lstStyle>
            <a:lvl1pPr marL="0" indent="0" algn="ctr">
              <a:buNone/>
              <a:defRPr sz="1800" b="0">
                <a:solidFill>
                  <a:schemeClr val="bg1"/>
                </a:solidFill>
              </a:defRPr>
            </a:lvl1pPr>
          </a:lstStyle>
          <a:p>
            <a:pPr lvl="0"/>
            <a:r>
              <a:rPr lang="en-US"/>
              <a:t>-- Remove Before Presenting -- For the Development of “Success Stories” Only (unnamed or anonymous case studies)</a:t>
            </a:r>
          </a:p>
        </p:txBody>
      </p:sp>
    </p:spTree>
    <p:extLst>
      <p:ext uri="{BB962C8B-B14F-4D97-AF65-F5344CB8AC3E}">
        <p14:creationId xmlns:p14="http://schemas.microsoft.com/office/powerpoint/2010/main" val="2419347945"/>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lumn - BH-H">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4AC4E7-4E1D-4EEA-B383-BA8B1F15F772}"/>
              </a:ext>
            </a:extLst>
          </p:cNvPr>
          <p:cNvSpPr>
            <a:spLocks noGrp="1"/>
          </p:cNvSpPr>
          <p:nvPr>
            <p:ph idx="1"/>
          </p:nvPr>
        </p:nvSpPr>
        <p:spPr>
          <a:xfrm>
            <a:off x="457199"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a:extLst>
              <a:ext uri="{FF2B5EF4-FFF2-40B4-BE49-F238E27FC236}">
                <a16:creationId xmlns:a16="http://schemas.microsoft.com/office/drawing/2014/main" id="{153D318D-5BC0-4FD7-84F6-570AAD7A014D}"/>
              </a:ext>
            </a:extLst>
          </p:cNvPr>
          <p:cNvCxnSpPr>
            <a:cxnSpLocks/>
          </p:cNvCxnSpPr>
          <p:nvPr userDrawn="1"/>
        </p:nvCxnSpPr>
        <p:spPr>
          <a:xfrm>
            <a:off x="4184986"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a:cxnSpLocks/>
          </p:cNvCxnSpPr>
          <p:nvPr userDrawn="1"/>
        </p:nvCxnSpPr>
        <p:spPr>
          <a:xfrm>
            <a:off x="8007007"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3">
            <a:extLst>
              <a:ext uri="{FF2B5EF4-FFF2-40B4-BE49-F238E27FC236}">
                <a16:creationId xmlns:a16="http://schemas.microsoft.com/office/drawing/2014/main" id="{767CBE20-A9B1-4A35-83D8-A73BEBC38B23}"/>
              </a:ext>
            </a:extLst>
          </p:cNvPr>
          <p:cNvSpPr>
            <a:spLocks noGrp="1"/>
          </p:cNvSpPr>
          <p:nvPr>
            <p:ph type="title" hasCustomPrompt="1"/>
          </p:nvPr>
        </p:nvSpPr>
        <p:spPr>
          <a:xfrm>
            <a:off x="304800" y="640080"/>
            <a:ext cx="11582393" cy="552204"/>
          </a:xfrm>
          <a:prstGeom prst="rect">
            <a:avLst/>
          </a:prstGeom>
        </p:spPr>
        <p:txBody>
          <a:bodyPr lIns="0" tIns="0" rIns="0" bIns="0" anchor="t" anchorCtr="0"/>
          <a:lstStyle>
            <a:lvl1pPr marL="0" indent="0">
              <a:defRPr lang="en-US" dirty="0"/>
            </a:lvl1pPr>
          </a:lstStyle>
          <a:p>
            <a:r>
              <a:rPr lang="en-US"/>
              <a:t>[Title]</a:t>
            </a:r>
          </a:p>
        </p:txBody>
      </p:sp>
      <p:sp>
        <p:nvSpPr>
          <p:cNvPr id="14" name="Footer Placeholder 1">
            <a:extLst>
              <a:ext uri="{FF2B5EF4-FFF2-40B4-BE49-F238E27FC236}">
                <a16:creationId xmlns:a16="http://schemas.microsoft.com/office/drawing/2014/main" id="{53B5A437-9046-4D9A-B9A8-6545E19F54E3}"/>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5" name="Slide Number Placeholder 2">
            <a:extLst>
              <a:ext uri="{FF2B5EF4-FFF2-40B4-BE49-F238E27FC236}">
                <a16:creationId xmlns:a16="http://schemas.microsoft.com/office/drawing/2014/main" id="{B101C1CC-2FB9-44F0-AA12-C9ED76564408}"/>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7" name="Content Placeholder 2">
            <a:extLst>
              <a:ext uri="{FF2B5EF4-FFF2-40B4-BE49-F238E27FC236}">
                <a16:creationId xmlns:a16="http://schemas.microsoft.com/office/drawing/2014/main" id="{5D0EF105-BA09-4670-B8E9-4C9C082BED03}"/>
              </a:ext>
            </a:extLst>
          </p:cNvPr>
          <p:cNvSpPr>
            <a:spLocks noGrp="1"/>
          </p:cNvSpPr>
          <p:nvPr>
            <p:ph idx="14"/>
          </p:nvPr>
        </p:nvSpPr>
        <p:spPr>
          <a:xfrm>
            <a:off x="4279220"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8" name="Content Placeholder 2">
            <a:extLst>
              <a:ext uri="{FF2B5EF4-FFF2-40B4-BE49-F238E27FC236}">
                <a16:creationId xmlns:a16="http://schemas.microsoft.com/office/drawing/2014/main" id="{8C807397-FCCB-47FB-AD0D-F4EF80200F39}"/>
              </a:ext>
            </a:extLst>
          </p:cNvPr>
          <p:cNvSpPr>
            <a:spLocks noGrp="1"/>
          </p:cNvSpPr>
          <p:nvPr>
            <p:ph idx="15"/>
          </p:nvPr>
        </p:nvSpPr>
        <p:spPr>
          <a:xfrm>
            <a:off x="8101242"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628970096"/>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7488">
          <p15:clr>
            <a:srgbClr val="FBAE40"/>
          </p15:clr>
        </p15:guide>
        <p15:guide id="4" pos="19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Agenda Slide - BH-H">
    <p:bg>
      <p:bgPr>
        <a:solidFill>
          <a:schemeClr val="bg1"/>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8" name="Content Placeholder 2">
            <a:extLst>
              <a:ext uri="{FF2B5EF4-FFF2-40B4-BE49-F238E27FC236}">
                <a16:creationId xmlns:a16="http://schemas.microsoft.com/office/drawing/2014/main" id="{16E4D8CF-0D05-45F7-8EE6-FF44BB9F9B97}"/>
              </a:ext>
            </a:extLst>
          </p:cNvPr>
          <p:cNvSpPr>
            <a:spLocks noGrp="1"/>
          </p:cNvSpPr>
          <p:nvPr>
            <p:ph idx="1"/>
          </p:nvPr>
        </p:nvSpPr>
        <p:spPr>
          <a:xfrm>
            <a:off x="3352800" y="1371600"/>
            <a:ext cx="8229600" cy="4495800"/>
          </a:xfrm>
          <a:prstGeom prst="rect">
            <a:avLst/>
          </a:prstGeom>
        </p:spPr>
        <p:txBody>
          <a:bodyPr/>
          <a:lstStyle>
            <a:lvl1pPr marL="457200" indent="-457200" algn="l" defTabSz="914400" rtl="0" eaLnBrk="1" latinLnBrk="0" hangingPunct="1">
              <a:lnSpc>
                <a:spcPct val="100000"/>
              </a:lnSpc>
              <a:buClr>
                <a:schemeClr val="bg2"/>
              </a:buClr>
              <a:buSzPct val="100000"/>
              <a:buFont typeface="+mj-lt"/>
              <a:buAutoNum type="arabicPeriod"/>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0BA10AE1-3D57-4205-BB6A-E3BB463E32A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lvl1pPr>
          </a:lstStyle>
          <a:p>
            <a:r>
              <a:rPr lang="en-US"/>
              <a:t>[Title]</a:t>
            </a:r>
          </a:p>
        </p:txBody>
      </p:sp>
      <p:sp>
        <p:nvSpPr>
          <p:cNvPr id="12" name="Freeform 5">
            <a:extLst>
              <a:ext uri="{FF2B5EF4-FFF2-40B4-BE49-F238E27FC236}">
                <a16:creationId xmlns:a16="http://schemas.microsoft.com/office/drawing/2014/main" id="{6FD1BB08-7F92-4AC5-95F5-578AB569465F}"/>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6785C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049227588"/>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uman Agenda Slide - BH-H">
    <p:bg>
      <p:bgPr>
        <a:solidFill>
          <a:schemeClr val="accent2"/>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3113690"/>
            <a:ext cx="2080171" cy="3744310"/>
          </a:xfrm>
          <a:prstGeom prst="rect">
            <a:avLst/>
          </a:prstGeom>
        </p:spPr>
      </p:pic>
      <p:sp>
        <p:nvSpPr>
          <p:cNvPr id="17" name="Content Placeholder 2">
            <a:extLst>
              <a:ext uri="{FF2B5EF4-FFF2-40B4-BE49-F238E27FC236}">
                <a16:creationId xmlns:a16="http://schemas.microsoft.com/office/drawing/2014/main" id="{A97DDC82-36D5-4738-989D-30338EA824B8}"/>
              </a:ext>
            </a:extLst>
          </p:cNvPr>
          <p:cNvSpPr>
            <a:spLocks noGrp="1"/>
          </p:cNvSpPr>
          <p:nvPr>
            <p:ph idx="1"/>
          </p:nvPr>
        </p:nvSpPr>
        <p:spPr>
          <a:xfrm>
            <a:off x="3352800" y="1371600"/>
            <a:ext cx="8153400" cy="4800600"/>
          </a:xfrm>
          <a:prstGeom prst="rect">
            <a:avLst/>
          </a:prstGeom>
        </p:spPr>
        <p:txBody>
          <a:bodyPr/>
          <a:lstStyle>
            <a:lvl1pPr marL="457200" indent="-457200" algn="l" defTabSz="914400" rtl="0" eaLnBrk="1" latinLnBrk="0" hangingPunct="1">
              <a:lnSpc>
                <a:spcPct val="100000"/>
              </a:lnSpc>
              <a:buClr>
                <a:schemeClr val="bg1"/>
              </a:buClr>
              <a:buSzPct val="100000"/>
              <a:buFont typeface="+mj-lt"/>
              <a:buAutoNum type="arabicPeriod"/>
              <a:defRPr lang="en-US" sz="2000" kern="1200" dirty="0" smtClean="0">
                <a:solidFill>
                  <a:schemeClr val="bg1"/>
                </a:solidFill>
                <a:latin typeface="+mn-lt"/>
                <a:ea typeface="+mn-ea"/>
                <a:cs typeface="+mn-cs"/>
              </a:defRPr>
            </a:lvl1pPr>
            <a:lvl2pPr marL="910099" indent="-300543" algn="l" defTabSz="914400" rtl="0" eaLnBrk="1" latinLnBrk="0" hangingPunct="1">
              <a:lnSpc>
                <a:spcPct val="100000"/>
              </a:lnSpc>
              <a:buClr>
                <a:schemeClr val="bg1"/>
              </a:buClr>
              <a:buSzPct val="100000"/>
              <a:buFont typeface="Arial" panose="020B0604020202020204" pitchFamily="34" charset="0"/>
              <a:buChar char="»"/>
              <a:defRPr lang="en-US" sz="2000" kern="1200" dirty="0" smtClean="0">
                <a:solidFill>
                  <a:schemeClr val="bg1"/>
                </a:solidFill>
                <a:latin typeface="+mn-lt"/>
                <a:ea typeface="+mn-ea"/>
                <a:cs typeface="+mn-cs"/>
              </a:defRPr>
            </a:lvl2pPr>
            <a:lvl3pPr algn="l" defTabSz="914400" rtl="0" eaLnBrk="1" latinLnBrk="0" hangingPunct="1">
              <a:lnSpc>
                <a:spcPct val="100000"/>
              </a:lnSpc>
              <a:buClr>
                <a:schemeClr val="bg1"/>
              </a:buClr>
              <a:buSzPct val="100000"/>
              <a:defRPr lang="en-US" sz="2000" kern="1200" dirty="0" smtClean="0">
                <a:solidFill>
                  <a:schemeClr val="bg1"/>
                </a:solidFill>
                <a:latin typeface="+mn-lt"/>
                <a:ea typeface="+mn-ea"/>
                <a:cs typeface="+mn-cs"/>
              </a:defRPr>
            </a:lvl3pPr>
            <a:lvl4pPr marL="2059363" indent="-230701" algn="l" defTabSz="914400" rtl="0" eaLnBrk="1" latinLnBrk="0" hangingPunct="1">
              <a:lnSpc>
                <a:spcPct val="100000"/>
              </a:lnSpc>
              <a:buClr>
                <a:schemeClr val="bg1"/>
              </a:buClr>
              <a:buSzPct val="100000"/>
              <a:buFont typeface="Arial" panose="020B0604020202020204" pitchFamily="34" charset="0"/>
              <a:buChar char="»"/>
              <a:defRPr kumimoji="1" lang="en-US" sz="2000" kern="1200" dirty="0" smtClean="0">
                <a:solidFill>
                  <a:schemeClr val="bg1"/>
                </a:solidFill>
                <a:latin typeface="+mn-lt"/>
                <a:ea typeface="+mn-ea"/>
                <a:cs typeface="+mn-cs"/>
              </a:defRPr>
            </a:lvl4pPr>
            <a:lvl5pPr marL="2666800" indent="-228584" algn="l" defTabSz="914400" rtl="0" eaLnBrk="1" latinLnBrk="0" hangingPunct="1">
              <a:lnSpc>
                <a:spcPct val="100000"/>
              </a:lnSpc>
              <a:buClr>
                <a:schemeClr val="bg1"/>
              </a:buClr>
              <a:buSzPct val="100000"/>
              <a:buFont typeface="Arial" panose="020B0604020202020204" pitchFamily="34" charset="0"/>
              <a:buChar char="•"/>
              <a:defRPr sz="20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3017520" cy="182880"/>
          </a:xfrm>
          <a:prstGeom prst="rect">
            <a:avLst/>
          </a:prstGeom>
        </p:spPr>
        <p:txBody>
          <a:bodyPr anchor="ctr"/>
          <a:lstStyle>
            <a:lvl1pPr>
              <a:defRPr sz="800">
                <a:solidFill>
                  <a:schemeClr val="bg1"/>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itle 3">
            <a:extLst>
              <a:ext uri="{FF2B5EF4-FFF2-40B4-BE49-F238E27FC236}">
                <a16:creationId xmlns:a16="http://schemas.microsoft.com/office/drawing/2014/main" id="{1084B5D6-E13F-49DD-9723-965CD01789C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solidFill>
                  <a:schemeClr val="bg1"/>
                </a:solidFill>
              </a:defRPr>
            </a:lvl1pPr>
          </a:lstStyle>
          <a:p>
            <a:r>
              <a:rPr lang="en-US"/>
              <a:t>[Title]</a:t>
            </a:r>
          </a:p>
        </p:txBody>
      </p:sp>
      <p:sp>
        <p:nvSpPr>
          <p:cNvPr id="8" name="Freeform 5">
            <a:extLst>
              <a:ext uri="{FF2B5EF4-FFF2-40B4-BE49-F238E27FC236}">
                <a16:creationId xmlns:a16="http://schemas.microsoft.com/office/drawing/2014/main" id="{FC4CCBF6-B1C3-46CC-A9D2-020E4383864E}"/>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53440902"/>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348475469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2 Column - BH-H">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9D32AD7-4EC4-4336-8E66-DAF3CD63E129}"/>
              </a:ext>
            </a:extLst>
          </p:cNvPr>
          <p:cNvCxnSpPr>
            <a:cxnSpLocks/>
          </p:cNvCxnSpPr>
          <p:nvPr userDrawn="1"/>
        </p:nvCxnSpPr>
        <p:spPr>
          <a:xfrm>
            <a:off x="6094413"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457201" y="1447800"/>
            <a:ext cx="5410200"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6" y="1447800"/>
            <a:ext cx="5413362"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5135ECDE-9650-420F-B887-80D8299F5C67}"/>
              </a:ext>
            </a:extLst>
          </p:cNvPr>
          <p:cNvSpPr>
            <a:spLocks noGrp="1"/>
          </p:cNvSpPr>
          <p:nvPr>
            <p:ph type="title" hasCustomPrompt="1"/>
          </p:nvPr>
        </p:nvSpPr>
        <p:spPr>
          <a:xfrm>
            <a:off x="304800" y="640080"/>
            <a:ext cx="11582399" cy="552204"/>
          </a:xfrm>
          <a:prstGeom prst="rect">
            <a:avLst/>
          </a:prstGeom>
        </p:spPr>
        <p:txBody>
          <a:bodyPr lIns="0" tIns="0" rIns="0" bIns="0" anchor="t" anchorCtr="0"/>
          <a:lstStyle>
            <a:lvl1pPr marL="0" indent="0">
              <a:defRPr lang="en-US" dirty="0"/>
            </a:lvl1pPr>
          </a:lstStyle>
          <a:p>
            <a:r>
              <a:rPr lang="en-US"/>
              <a:t>[Title]</a:t>
            </a:r>
          </a:p>
        </p:txBody>
      </p:sp>
      <p:sp>
        <p:nvSpPr>
          <p:cNvPr id="8" name="Footer Placeholder 1">
            <a:extLst>
              <a:ext uri="{FF2B5EF4-FFF2-40B4-BE49-F238E27FC236}">
                <a16:creationId xmlns:a16="http://schemas.microsoft.com/office/drawing/2014/main" id="{C28CFF88-D122-4C72-90AF-98AEC7B19CF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9" name="Slide Number Placeholder 2">
            <a:extLst>
              <a:ext uri="{FF2B5EF4-FFF2-40B4-BE49-F238E27FC236}">
                <a16:creationId xmlns:a16="http://schemas.microsoft.com/office/drawing/2014/main" id="{A4634491-90BC-4AE1-BB5A-332230E4AAF1}"/>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716824094"/>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3 Column - BH-H">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4AC4E7-4E1D-4EEA-B383-BA8B1F15F772}"/>
              </a:ext>
            </a:extLst>
          </p:cNvPr>
          <p:cNvSpPr>
            <a:spLocks noGrp="1"/>
          </p:cNvSpPr>
          <p:nvPr>
            <p:ph idx="1"/>
          </p:nvPr>
        </p:nvSpPr>
        <p:spPr>
          <a:xfrm>
            <a:off x="457199"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a:extLst>
              <a:ext uri="{FF2B5EF4-FFF2-40B4-BE49-F238E27FC236}">
                <a16:creationId xmlns:a16="http://schemas.microsoft.com/office/drawing/2014/main" id="{153D318D-5BC0-4FD7-84F6-570AAD7A014D}"/>
              </a:ext>
            </a:extLst>
          </p:cNvPr>
          <p:cNvCxnSpPr>
            <a:cxnSpLocks/>
          </p:cNvCxnSpPr>
          <p:nvPr userDrawn="1"/>
        </p:nvCxnSpPr>
        <p:spPr>
          <a:xfrm>
            <a:off x="4184986"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a:cxnSpLocks/>
          </p:cNvCxnSpPr>
          <p:nvPr userDrawn="1"/>
        </p:nvCxnSpPr>
        <p:spPr>
          <a:xfrm>
            <a:off x="8007007"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3">
            <a:extLst>
              <a:ext uri="{FF2B5EF4-FFF2-40B4-BE49-F238E27FC236}">
                <a16:creationId xmlns:a16="http://schemas.microsoft.com/office/drawing/2014/main" id="{767CBE20-A9B1-4A35-83D8-A73BEBC38B23}"/>
              </a:ext>
            </a:extLst>
          </p:cNvPr>
          <p:cNvSpPr>
            <a:spLocks noGrp="1"/>
          </p:cNvSpPr>
          <p:nvPr>
            <p:ph type="title" hasCustomPrompt="1"/>
          </p:nvPr>
        </p:nvSpPr>
        <p:spPr>
          <a:xfrm>
            <a:off x="304800" y="640080"/>
            <a:ext cx="11582393" cy="552204"/>
          </a:xfrm>
          <a:prstGeom prst="rect">
            <a:avLst/>
          </a:prstGeom>
        </p:spPr>
        <p:txBody>
          <a:bodyPr lIns="0" tIns="0" rIns="0" bIns="0" anchor="t" anchorCtr="0"/>
          <a:lstStyle>
            <a:lvl1pPr marL="0" indent="0">
              <a:defRPr lang="en-US" dirty="0"/>
            </a:lvl1pPr>
          </a:lstStyle>
          <a:p>
            <a:r>
              <a:rPr lang="en-US"/>
              <a:t>[Title]</a:t>
            </a:r>
          </a:p>
        </p:txBody>
      </p:sp>
      <p:sp>
        <p:nvSpPr>
          <p:cNvPr id="14" name="Footer Placeholder 1">
            <a:extLst>
              <a:ext uri="{FF2B5EF4-FFF2-40B4-BE49-F238E27FC236}">
                <a16:creationId xmlns:a16="http://schemas.microsoft.com/office/drawing/2014/main" id="{53B5A437-9046-4D9A-B9A8-6545E19F54E3}"/>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5" name="Slide Number Placeholder 2">
            <a:extLst>
              <a:ext uri="{FF2B5EF4-FFF2-40B4-BE49-F238E27FC236}">
                <a16:creationId xmlns:a16="http://schemas.microsoft.com/office/drawing/2014/main" id="{B101C1CC-2FB9-44F0-AA12-C9ED76564408}"/>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7" name="Content Placeholder 2">
            <a:extLst>
              <a:ext uri="{FF2B5EF4-FFF2-40B4-BE49-F238E27FC236}">
                <a16:creationId xmlns:a16="http://schemas.microsoft.com/office/drawing/2014/main" id="{5D0EF105-BA09-4670-B8E9-4C9C082BED03}"/>
              </a:ext>
            </a:extLst>
          </p:cNvPr>
          <p:cNvSpPr>
            <a:spLocks noGrp="1"/>
          </p:cNvSpPr>
          <p:nvPr>
            <p:ph idx="14"/>
          </p:nvPr>
        </p:nvSpPr>
        <p:spPr>
          <a:xfrm>
            <a:off x="4279220"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8" name="Content Placeholder 2">
            <a:extLst>
              <a:ext uri="{FF2B5EF4-FFF2-40B4-BE49-F238E27FC236}">
                <a16:creationId xmlns:a16="http://schemas.microsoft.com/office/drawing/2014/main" id="{8C807397-FCCB-47FB-AD0D-F4EF80200F39}"/>
              </a:ext>
            </a:extLst>
          </p:cNvPr>
          <p:cNvSpPr>
            <a:spLocks noGrp="1"/>
          </p:cNvSpPr>
          <p:nvPr>
            <p:ph idx="15"/>
          </p:nvPr>
        </p:nvSpPr>
        <p:spPr>
          <a:xfrm>
            <a:off x="8101242"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1998744715"/>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7488">
          <p15:clr>
            <a:srgbClr val="FBAE40"/>
          </p15:clr>
        </p15:guide>
        <p15:guide id="4" pos="19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3 Horiz Column - BH-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userDrawn="1"/>
        </p:nvCxnSpPr>
        <p:spPr>
          <a:xfrm>
            <a:off x="446181" y="2955131"/>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userDrawn="1"/>
        </p:nvCxnSpPr>
        <p:spPr>
          <a:xfrm>
            <a:off x="446181" y="4591845"/>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457200" y="1447800"/>
            <a:ext cx="11277600" cy="1377948"/>
          </a:xfrm>
          <a:prstGeom prst="rect">
            <a:avLst/>
          </a:prstGeom>
        </p:spPr>
        <p:txBody>
          <a:bodyPr lIns="0" rIns="0" anchor="ctr"/>
          <a:lstStyle>
            <a:lvl1pPr marL="225425" indent="-225425"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469743" y="3084514"/>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457200" y="4721227"/>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Title 3">
            <a:extLst>
              <a:ext uri="{FF2B5EF4-FFF2-40B4-BE49-F238E27FC236}">
                <a16:creationId xmlns:a16="http://schemas.microsoft.com/office/drawing/2014/main" id="{DD620418-EEB2-4760-B008-A8F072EDD22B}"/>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0" name="Footer Placeholder 1">
            <a:extLst>
              <a:ext uri="{FF2B5EF4-FFF2-40B4-BE49-F238E27FC236}">
                <a16:creationId xmlns:a16="http://schemas.microsoft.com/office/drawing/2014/main" id="{39B2C728-A5A1-4484-A619-4E9E480843EA}"/>
              </a:ext>
            </a:extLst>
          </p:cNvPr>
          <p:cNvSpPr>
            <a:spLocks noGrp="1"/>
          </p:cNvSpPr>
          <p:nvPr>
            <p:ph type="ftr" sz="quarter" idx="12"/>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1" name="Slide Number Placeholder 2">
            <a:extLst>
              <a:ext uri="{FF2B5EF4-FFF2-40B4-BE49-F238E27FC236}">
                <a16:creationId xmlns:a16="http://schemas.microsoft.com/office/drawing/2014/main" id="{EB014FE1-F0E6-4EE1-923A-906D66CBAB52}"/>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4207131389"/>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guide id="4" orient="horz" pos="912">
          <p15:clr>
            <a:srgbClr val="FBAE40"/>
          </p15:clr>
        </p15:guide>
        <p15:guide id="5" orient="horz" pos="384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412378303"/>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mpany Profile - BH-H">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133D873-0981-44B3-9F23-FE6A66F25CCB}"/>
              </a:ext>
            </a:extLst>
          </p:cNvPr>
          <p:cNvSpPr/>
          <p:nvPr userDrawn="1"/>
        </p:nvSpPr>
        <p:spPr bwMode="gray">
          <a:xfrm>
            <a:off x="4060824" y="1981200"/>
            <a:ext cx="4067176" cy="35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id-ID">
              <a:latin typeface="+mn-lt"/>
            </a:endParaRPr>
          </a:p>
        </p:txBody>
      </p:sp>
      <p:sp>
        <p:nvSpPr>
          <p:cNvPr id="6" name="Picture Placeholder 7">
            <a:extLst>
              <a:ext uri="{FF2B5EF4-FFF2-40B4-BE49-F238E27FC236}">
                <a16:creationId xmlns:a16="http://schemas.microsoft.com/office/drawing/2014/main" id="{7F5A84BC-8CC7-416E-9A02-8994A246FEE1}"/>
              </a:ext>
            </a:extLst>
          </p:cNvPr>
          <p:cNvSpPr>
            <a:spLocks noGrp="1"/>
          </p:cNvSpPr>
          <p:nvPr>
            <p:ph type="pic" sz="quarter" idx="13"/>
          </p:nvPr>
        </p:nvSpPr>
        <p:spPr>
          <a:xfrm>
            <a:off x="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7" name="Picture Placeholder 7">
            <a:extLst>
              <a:ext uri="{FF2B5EF4-FFF2-40B4-BE49-F238E27FC236}">
                <a16:creationId xmlns:a16="http://schemas.microsoft.com/office/drawing/2014/main" id="{24F236D9-79B7-45F4-A450-3A5A22D976BE}"/>
              </a:ext>
            </a:extLst>
          </p:cNvPr>
          <p:cNvSpPr>
            <a:spLocks noGrp="1"/>
          </p:cNvSpPr>
          <p:nvPr>
            <p:ph type="pic" sz="quarter" idx="14"/>
          </p:nvPr>
        </p:nvSpPr>
        <p:spPr>
          <a:xfrm>
            <a:off x="8128000" y="1981200"/>
            <a:ext cx="4060825" cy="3556000"/>
          </a:xfrm>
          <a:prstGeom prst="rect">
            <a:avLst/>
          </a:prstGeom>
        </p:spPr>
        <p:txBody>
          <a:bodyPr tIns="457200"/>
          <a:lstStyle>
            <a:lvl1pPr marL="0" indent="0" algn="ctr">
              <a:buNone/>
              <a:defRPr sz="2000"/>
            </a:lvl1pPr>
          </a:lstStyle>
          <a:p>
            <a:r>
              <a:rPr lang="en-US"/>
              <a:t>Click icon to add picture</a:t>
            </a:r>
            <a:endParaRPr/>
          </a:p>
        </p:txBody>
      </p:sp>
      <p:sp>
        <p:nvSpPr>
          <p:cNvPr id="8" name="Text Placeholder 10">
            <a:extLst>
              <a:ext uri="{FF2B5EF4-FFF2-40B4-BE49-F238E27FC236}">
                <a16:creationId xmlns:a16="http://schemas.microsoft.com/office/drawing/2014/main" id="{62C69F86-EB6F-4E6A-A481-EF2943D418E2}"/>
              </a:ext>
            </a:extLst>
          </p:cNvPr>
          <p:cNvSpPr>
            <a:spLocks noGrp="1"/>
          </p:cNvSpPr>
          <p:nvPr>
            <p:ph type="body" sz="quarter" idx="15" hasCustomPrompt="1"/>
          </p:nvPr>
        </p:nvSpPr>
        <p:spPr bwMode="white">
          <a:xfrm>
            <a:off x="4265612" y="3419022"/>
            <a:ext cx="3657600" cy="752020"/>
          </a:xfrm>
          <a:prstGeom prst="rect">
            <a:avLst/>
          </a:prstGeom>
        </p:spPr>
        <p:txBody>
          <a:bodyPr anchor="t">
            <a:normAutofit/>
          </a:bodyPr>
          <a:lstStyle>
            <a:lvl1pPr marL="0" indent="0" algn="ctr">
              <a:spcBef>
                <a:spcPts val="0"/>
              </a:spcBef>
              <a:buNone/>
              <a:defRPr sz="2400" b="1">
                <a:solidFill>
                  <a:srgbClr val="FFFFFF"/>
                </a:solidFill>
              </a:defRPr>
            </a:lvl1pPr>
            <a:lvl2pPr marL="0" indent="0" algn="ctr">
              <a:spcBef>
                <a:spcPts val="0"/>
              </a:spcBef>
              <a:buNone/>
              <a:defRPr sz="2400" b="1">
                <a:solidFill>
                  <a:srgbClr val="FFFFFF"/>
                </a:solidFill>
              </a:defRPr>
            </a:lvl2pPr>
            <a:lvl3pPr marL="0" indent="0" algn="ctr">
              <a:spcBef>
                <a:spcPts val="0"/>
              </a:spcBef>
              <a:buNone/>
              <a:defRPr sz="2400" b="1">
                <a:solidFill>
                  <a:srgbClr val="FFFFFF"/>
                </a:solidFill>
              </a:defRPr>
            </a:lvl3pPr>
            <a:lvl4pPr marL="0" indent="0" algn="ctr">
              <a:spcBef>
                <a:spcPts val="0"/>
              </a:spcBef>
              <a:buNone/>
              <a:defRPr sz="2400" b="1">
                <a:solidFill>
                  <a:srgbClr val="FFFFFF"/>
                </a:solidFill>
              </a:defRPr>
            </a:lvl4pPr>
            <a:lvl5pPr marL="0" indent="0" algn="ctr">
              <a:spcBef>
                <a:spcPts val="0"/>
              </a:spcBef>
              <a:buNone/>
              <a:defRPr sz="2400" b="1">
                <a:solidFill>
                  <a:srgbClr val="FFFFFF"/>
                </a:solidFill>
              </a:defRPr>
            </a:lvl5pPr>
            <a:lvl6pPr marL="0" indent="0" algn="ctr">
              <a:spcBef>
                <a:spcPts val="0"/>
              </a:spcBef>
              <a:buNone/>
              <a:defRPr sz="2400" b="1">
                <a:solidFill>
                  <a:srgbClr val="FFFFFF"/>
                </a:solidFill>
              </a:defRPr>
            </a:lvl6pPr>
            <a:lvl7pPr marL="0" indent="0" algn="ctr">
              <a:spcBef>
                <a:spcPts val="0"/>
              </a:spcBef>
              <a:buNone/>
              <a:defRPr sz="2400" b="1">
                <a:solidFill>
                  <a:srgbClr val="FFFFFF"/>
                </a:solidFill>
              </a:defRPr>
            </a:lvl7pPr>
            <a:lvl8pPr marL="0" indent="0" algn="ctr">
              <a:spcBef>
                <a:spcPts val="0"/>
              </a:spcBef>
              <a:buNone/>
              <a:defRPr sz="2400" b="1">
                <a:solidFill>
                  <a:srgbClr val="FFFFFF"/>
                </a:solidFill>
              </a:defRPr>
            </a:lvl8pPr>
            <a:lvl9pPr marL="0" indent="0" algn="ctr">
              <a:spcBef>
                <a:spcPts val="0"/>
              </a:spcBef>
              <a:buNone/>
              <a:defRPr sz="2400" b="1">
                <a:solidFill>
                  <a:srgbClr val="FFFFFF"/>
                </a:solidFill>
              </a:defRPr>
            </a:lvl9pPr>
          </a:lstStyle>
          <a:p>
            <a:pPr lvl="0"/>
            <a:r>
              <a:t>Click to add heading</a:t>
            </a:r>
          </a:p>
        </p:txBody>
      </p:sp>
      <p:sp>
        <p:nvSpPr>
          <p:cNvPr id="10" name="Text Placeholder 10">
            <a:extLst>
              <a:ext uri="{FF2B5EF4-FFF2-40B4-BE49-F238E27FC236}">
                <a16:creationId xmlns:a16="http://schemas.microsoft.com/office/drawing/2014/main" id="{72265DCB-702C-4B39-866D-759DBA9B8EFF}"/>
              </a:ext>
            </a:extLst>
          </p:cNvPr>
          <p:cNvSpPr>
            <a:spLocks noGrp="1"/>
          </p:cNvSpPr>
          <p:nvPr>
            <p:ph type="body" sz="quarter" idx="16"/>
          </p:nvPr>
        </p:nvSpPr>
        <p:spPr bwMode="white">
          <a:xfrm>
            <a:off x="4265612" y="4267200"/>
            <a:ext cx="3657600" cy="726620"/>
          </a:xfrm>
          <a:prstGeom prst="rect">
            <a:avLst/>
          </a:prstGeom>
        </p:spPr>
        <p:txBody>
          <a:bodyPr>
            <a:noAutofit/>
          </a:bodyPr>
          <a:lstStyle>
            <a:lvl1pPr marL="0" indent="0" algn="ctr">
              <a:spcBef>
                <a:spcPts val="0"/>
              </a:spcBef>
              <a:buNone/>
              <a:defRPr sz="1600" b="0">
                <a:solidFill>
                  <a:srgbClr val="FFFFFF"/>
                </a:solidFill>
              </a:defRPr>
            </a:lvl1pPr>
            <a:lvl2pPr marL="0" indent="0" algn="ctr">
              <a:spcBef>
                <a:spcPts val="0"/>
              </a:spcBef>
              <a:buNone/>
              <a:defRPr sz="1600" b="0">
                <a:solidFill>
                  <a:srgbClr val="FFFFFF"/>
                </a:solidFill>
              </a:defRPr>
            </a:lvl2pPr>
            <a:lvl3pPr marL="0" indent="0" algn="ctr">
              <a:spcBef>
                <a:spcPts val="0"/>
              </a:spcBef>
              <a:buNone/>
              <a:defRPr sz="1600" b="0">
                <a:solidFill>
                  <a:srgbClr val="FFFFFF"/>
                </a:solidFill>
              </a:defRPr>
            </a:lvl3pPr>
            <a:lvl4pPr marL="0" indent="0" algn="ctr">
              <a:spcBef>
                <a:spcPts val="0"/>
              </a:spcBef>
              <a:buNone/>
              <a:defRPr sz="1600" b="0">
                <a:solidFill>
                  <a:srgbClr val="FFFFFF"/>
                </a:solidFill>
              </a:defRPr>
            </a:lvl4pPr>
            <a:lvl5pPr marL="0" indent="0" algn="ctr">
              <a:spcBef>
                <a:spcPts val="0"/>
              </a:spcBef>
              <a:buNone/>
              <a:defRPr sz="1600" b="0">
                <a:solidFill>
                  <a:srgbClr val="FFFFFF"/>
                </a:solidFill>
              </a:defRPr>
            </a:lvl5pPr>
            <a:lvl6pPr marL="0" indent="0" algn="ctr">
              <a:spcBef>
                <a:spcPts val="0"/>
              </a:spcBef>
              <a:buNone/>
              <a:defRPr sz="1600" b="0">
                <a:solidFill>
                  <a:srgbClr val="FFFFFF"/>
                </a:solidFill>
              </a:defRPr>
            </a:lvl6pPr>
            <a:lvl7pPr marL="0" indent="0" algn="ctr">
              <a:spcBef>
                <a:spcPts val="0"/>
              </a:spcBef>
              <a:buNone/>
              <a:defRPr sz="1600" b="0">
                <a:solidFill>
                  <a:srgbClr val="FFFFFF"/>
                </a:solidFill>
              </a:defRPr>
            </a:lvl7pPr>
            <a:lvl8pPr marL="0" indent="0" algn="ctr">
              <a:spcBef>
                <a:spcPts val="0"/>
              </a:spcBef>
              <a:buNone/>
              <a:defRPr sz="1600" b="0">
                <a:solidFill>
                  <a:srgbClr val="FFFFFF"/>
                </a:solidFill>
              </a:defRPr>
            </a:lvl8pPr>
            <a:lvl9pPr marL="0" indent="0" algn="ctr">
              <a:spcBef>
                <a:spcPts val="0"/>
              </a:spcBef>
              <a:buNone/>
              <a:defRPr sz="1600" b="0">
                <a:solidFill>
                  <a:srgbClr val="FFFFFF"/>
                </a:solidFill>
              </a:defRPr>
            </a:lvl9pPr>
          </a:lstStyle>
          <a:p>
            <a:pPr lvl="0"/>
            <a:r>
              <a:rPr lang="en-US"/>
              <a:t>Click to edit Master text styles</a:t>
            </a:r>
          </a:p>
        </p:txBody>
      </p:sp>
      <p:sp>
        <p:nvSpPr>
          <p:cNvPr id="12" name="Title 3">
            <a:extLst>
              <a:ext uri="{FF2B5EF4-FFF2-40B4-BE49-F238E27FC236}">
                <a16:creationId xmlns:a16="http://schemas.microsoft.com/office/drawing/2014/main" id="{7229CF78-FD03-4D68-8B06-A070ACC258D5}"/>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1" name="Footer Placeholder 1">
            <a:extLst>
              <a:ext uri="{FF2B5EF4-FFF2-40B4-BE49-F238E27FC236}">
                <a16:creationId xmlns:a16="http://schemas.microsoft.com/office/drawing/2014/main" id="{F3E5A779-8138-44AD-8594-A3305B7734CF}"/>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3" name="Slide Number Placeholder 2">
            <a:extLst>
              <a:ext uri="{FF2B5EF4-FFF2-40B4-BE49-F238E27FC236}">
                <a16:creationId xmlns:a16="http://schemas.microsoft.com/office/drawing/2014/main" id="{C64B3573-DB9B-417D-84AB-8F4B046431B3}"/>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4204746312"/>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with Full Image - BH-H">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p:nvPr>
        </p:nvSpPr>
        <p:spPr>
          <a:xfrm>
            <a:off x="0" y="457200"/>
            <a:ext cx="12192000" cy="6400800"/>
          </a:xfrm>
          <a:prstGeom prst="rect">
            <a:avLst/>
          </a:prstGeom>
        </p:spPr>
        <p:txBody>
          <a:bodyPr anchor="ctr"/>
          <a:lstStyle>
            <a:lvl1pPr marL="0" indent="0" algn="ctr">
              <a:buNone/>
              <a:defRPr/>
            </a:lvl1pPr>
          </a:lstStyle>
          <a:p>
            <a:r>
              <a:rPr lang="en-US"/>
              <a:t>Click icon to add picture</a:t>
            </a:r>
          </a:p>
        </p:txBody>
      </p:sp>
      <p:sp>
        <p:nvSpPr>
          <p:cNvPr id="5" name="Title 3">
            <a:extLst>
              <a:ext uri="{FF2B5EF4-FFF2-40B4-BE49-F238E27FC236}">
                <a16:creationId xmlns:a16="http://schemas.microsoft.com/office/drawing/2014/main" id="{9EF93357-ACE0-401E-B673-E62DD3B4B614}"/>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1160190774"/>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with Image Band - BH-H">
    <p:spTree>
      <p:nvGrpSpPr>
        <p:cNvPr id="1" name=""/>
        <p:cNvGrpSpPr/>
        <p:nvPr/>
      </p:nvGrpSpPr>
      <p:grpSpPr>
        <a:xfrm>
          <a:off x="0" y="0"/>
          <a:ext cx="0" cy="0"/>
          <a:chOff x="0" y="0"/>
          <a:chExt cx="0" cy="0"/>
        </a:xfrm>
      </p:grpSpPr>
      <p:sp>
        <p:nvSpPr>
          <p:cNvPr id="6" name="Picture Placeholder 15">
            <a:extLst>
              <a:ext uri="{FF2B5EF4-FFF2-40B4-BE49-F238E27FC236}">
                <a16:creationId xmlns:a16="http://schemas.microsoft.com/office/drawing/2014/main" id="{28220791-D495-4D87-90C8-E922F6083CCD}"/>
              </a:ext>
            </a:extLst>
          </p:cNvPr>
          <p:cNvSpPr>
            <a:spLocks noGrp="1"/>
          </p:cNvSpPr>
          <p:nvPr>
            <p:ph type="pic" sz="quarter" idx="10"/>
          </p:nvPr>
        </p:nvSpPr>
        <p:spPr>
          <a:xfrm>
            <a:off x="0" y="1752600"/>
            <a:ext cx="12192000" cy="3378200"/>
          </a:xfrm>
          <a:prstGeom prst="rect">
            <a:avLst/>
          </a:prstGeom>
        </p:spPr>
        <p:txBody>
          <a:bodyPr anchor="ctr"/>
          <a:lstStyle>
            <a:lvl1pPr marL="0" indent="0" algn="ctr">
              <a:buNone/>
              <a:defRPr/>
            </a:lvl1pPr>
          </a:lstStyle>
          <a:p>
            <a:r>
              <a:rPr lang="en-US"/>
              <a:t>Click icon to add picture</a:t>
            </a:r>
          </a:p>
        </p:txBody>
      </p:sp>
      <p:sp>
        <p:nvSpPr>
          <p:cNvPr id="5" name="Footer Placeholder 1">
            <a:extLst>
              <a:ext uri="{FF2B5EF4-FFF2-40B4-BE49-F238E27FC236}">
                <a16:creationId xmlns:a16="http://schemas.microsoft.com/office/drawing/2014/main" id="{982ECDED-16BD-46CC-9E54-CE94F6377953}"/>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7" name="Slide Number Placeholder 2">
            <a:extLst>
              <a:ext uri="{FF2B5EF4-FFF2-40B4-BE49-F238E27FC236}">
                <a16:creationId xmlns:a16="http://schemas.microsoft.com/office/drawing/2014/main" id="{E5BC33B8-03C1-47C6-B7A6-54A669710B80}"/>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930150770"/>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3 Horiz Column - BH-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userDrawn="1"/>
        </p:nvCxnSpPr>
        <p:spPr>
          <a:xfrm>
            <a:off x="446181" y="2955131"/>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userDrawn="1"/>
        </p:nvCxnSpPr>
        <p:spPr>
          <a:xfrm>
            <a:off x="446181" y="4591845"/>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457200" y="1447800"/>
            <a:ext cx="11277600" cy="1377948"/>
          </a:xfrm>
          <a:prstGeom prst="rect">
            <a:avLst/>
          </a:prstGeom>
        </p:spPr>
        <p:txBody>
          <a:bodyPr lIns="0" rIns="0" anchor="ctr"/>
          <a:lstStyle>
            <a:lvl1pPr marL="225425" indent="-225425"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469743" y="3084514"/>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457200" y="4721227"/>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Title 3">
            <a:extLst>
              <a:ext uri="{FF2B5EF4-FFF2-40B4-BE49-F238E27FC236}">
                <a16:creationId xmlns:a16="http://schemas.microsoft.com/office/drawing/2014/main" id="{DD620418-EEB2-4760-B008-A8F072EDD22B}"/>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0" name="Footer Placeholder 1">
            <a:extLst>
              <a:ext uri="{FF2B5EF4-FFF2-40B4-BE49-F238E27FC236}">
                <a16:creationId xmlns:a16="http://schemas.microsoft.com/office/drawing/2014/main" id="{39B2C728-A5A1-4484-A619-4E9E480843EA}"/>
              </a:ext>
            </a:extLst>
          </p:cNvPr>
          <p:cNvSpPr>
            <a:spLocks noGrp="1"/>
          </p:cNvSpPr>
          <p:nvPr>
            <p:ph type="ftr" sz="quarter" idx="12"/>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1" name="Slide Number Placeholder 2">
            <a:extLst>
              <a:ext uri="{FF2B5EF4-FFF2-40B4-BE49-F238E27FC236}">
                <a16:creationId xmlns:a16="http://schemas.microsoft.com/office/drawing/2014/main" id="{EB014FE1-F0E6-4EE1-923A-906D66CBAB52}"/>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020388073"/>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guide id="4" orient="horz" pos="912">
          <p15:clr>
            <a:srgbClr val="FBAE40"/>
          </p15:clr>
        </p15:guide>
        <p15:guide id="5" orient="horz"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uccess Story (Unnamed)">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0E9BC70B-1571-475A-A3CC-BC50D4D7BFD0}"/>
              </a:ext>
            </a:extLst>
          </p:cNvPr>
          <p:cNvSpPr>
            <a:spLocks noGrp="1"/>
          </p:cNvSpPr>
          <p:nvPr>
            <p:ph type="pic" sz="quarter" idx="10" hasCustomPrompt="1"/>
          </p:nvPr>
        </p:nvSpPr>
        <p:spPr>
          <a:xfrm>
            <a:off x="0" y="457200"/>
            <a:ext cx="4114800" cy="6400800"/>
          </a:xfrm>
          <a:prstGeom prst="rect">
            <a:avLst/>
          </a:prstGeom>
        </p:spPr>
        <p:txBody>
          <a:bodyPr anchor="ctr"/>
          <a:lstStyle>
            <a:lvl1pPr marL="0" indent="0" algn="ctr">
              <a:buNone/>
              <a:defRPr sz="2000"/>
            </a:lvl1pPr>
          </a:lstStyle>
          <a:p>
            <a:r>
              <a:rPr lang="en-US"/>
              <a:t>7” x ‘ 4.5” @ 96dpi</a:t>
            </a:r>
          </a:p>
        </p:txBody>
      </p:sp>
      <p:sp>
        <p:nvSpPr>
          <p:cNvPr id="6" name="Footer Placeholder 1">
            <a:extLst>
              <a:ext uri="{FF2B5EF4-FFF2-40B4-BE49-F238E27FC236}">
                <a16:creationId xmlns:a16="http://schemas.microsoft.com/office/drawing/2014/main" id="{422B1381-D1EC-4B1F-A760-D0DE414C1F94}"/>
              </a:ext>
            </a:extLst>
          </p:cNvPr>
          <p:cNvSpPr>
            <a:spLocks noGrp="1"/>
          </p:cNvSpPr>
          <p:nvPr>
            <p:ph type="ftr" sz="quarter" idx="11"/>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7" name="Slide Number Placeholder 2">
            <a:extLst>
              <a:ext uri="{FF2B5EF4-FFF2-40B4-BE49-F238E27FC236}">
                <a16:creationId xmlns:a16="http://schemas.microsoft.com/office/drawing/2014/main" id="{387C637C-368D-4D98-8DB5-ECF98C4A6203}"/>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graphicFrame>
        <p:nvGraphicFramePr>
          <p:cNvPr id="8" name="Body Copy">
            <a:extLst>
              <a:ext uri="{FF2B5EF4-FFF2-40B4-BE49-F238E27FC236}">
                <a16:creationId xmlns:a16="http://schemas.microsoft.com/office/drawing/2014/main" id="{97B60F81-633F-4646-AA98-205101671A2A}"/>
              </a:ext>
            </a:extLst>
          </p:cNvPr>
          <p:cNvGraphicFramePr>
            <a:graphicFrameLocks noGrp="1"/>
          </p:cNvGraphicFramePr>
          <p:nvPr userDrawn="1">
            <p:extLst>
              <p:ext uri="{D42A27DB-BD31-4B8C-83A1-F6EECF244321}">
                <p14:modId xmlns:p14="http://schemas.microsoft.com/office/powerpoint/2010/main" val="1786447254"/>
              </p:ext>
            </p:extLst>
          </p:nvPr>
        </p:nvGraphicFramePr>
        <p:xfrm>
          <a:off x="4419600" y="1855716"/>
          <a:ext cx="7467600" cy="416716"/>
        </p:xfrm>
        <a:graphic>
          <a:graphicData uri="http://schemas.openxmlformats.org/drawingml/2006/table">
            <a:tbl>
              <a:tblPr firstRow="1" bandRow="1">
                <a:tableStyleId>{5C22544A-7EE6-4342-B048-85BDC9FD1C3A}</a:tableStyleId>
              </a:tblPr>
              <a:tblGrid>
                <a:gridCol w="2360780">
                  <a:extLst>
                    <a:ext uri="{9D8B030D-6E8A-4147-A177-3AD203B41FA5}">
                      <a16:colId xmlns:a16="http://schemas.microsoft.com/office/drawing/2014/main" val="946091691"/>
                    </a:ext>
                  </a:extLst>
                </a:gridCol>
                <a:gridCol w="192630">
                  <a:extLst>
                    <a:ext uri="{9D8B030D-6E8A-4147-A177-3AD203B41FA5}">
                      <a16:colId xmlns:a16="http://schemas.microsoft.com/office/drawing/2014/main" val="1729550602"/>
                    </a:ext>
                  </a:extLst>
                </a:gridCol>
                <a:gridCol w="2360780">
                  <a:extLst>
                    <a:ext uri="{9D8B030D-6E8A-4147-A177-3AD203B41FA5}">
                      <a16:colId xmlns:a16="http://schemas.microsoft.com/office/drawing/2014/main" val="1614543895"/>
                    </a:ext>
                  </a:extLst>
                </a:gridCol>
                <a:gridCol w="192630">
                  <a:extLst>
                    <a:ext uri="{9D8B030D-6E8A-4147-A177-3AD203B41FA5}">
                      <a16:colId xmlns:a16="http://schemas.microsoft.com/office/drawing/2014/main" val="4208229438"/>
                    </a:ext>
                  </a:extLst>
                </a:gridCol>
                <a:gridCol w="2360780">
                  <a:extLst>
                    <a:ext uri="{9D8B030D-6E8A-4147-A177-3AD203B41FA5}">
                      <a16:colId xmlns:a16="http://schemas.microsoft.com/office/drawing/2014/main" val="1081490778"/>
                    </a:ext>
                  </a:extLst>
                </a:gridCol>
              </a:tblGrid>
              <a:tr h="416716">
                <a:tc>
                  <a:txBody>
                    <a:bodyPr/>
                    <a:lstStyle/>
                    <a:p>
                      <a:r>
                        <a:rPr kumimoji="1" lang="en-US" sz="1800" b="0" kern="1200">
                          <a:solidFill>
                            <a:schemeClr val="accent2">
                              <a:lumMod val="75000"/>
                            </a:schemeClr>
                          </a:solidFill>
                          <a:latin typeface="+mn-lt"/>
                          <a:ea typeface="+mn-ea"/>
                          <a:cs typeface="+mn-cs"/>
                        </a:rPr>
                        <a:t>Business need</a:t>
                      </a:r>
                      <a:r>
                        <a:rPr kumimoji="1" lang="en-US" sz="2000" b="0" kern="1200">
                          <a:solidFill>
                            <a:schemeClr val="accent2">
                              <a:lumMod val="75000"/>
                            </a:schemeClr>
                          </a:solidFill>
                          <a:latin typeface="+mn-lt"/>
                          <a:ea typeface="+mn-ea"/>
                          <a:cs typeface="+mn-cs"/>
                        </a:rPr>
                        <a:t> </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Solution</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tc>
                  <a:txBody>
                    <a:bodyPr/>
                    <a:lstStyle/>
                    <a:p>
                      <a:endParaRPr kumimoji="1" lang="en-US" sz="2000" b="0" kern="1200">
                        <a:solidFill>
                          <a:schemeClr val="accent2">
                            <a:lumMod val="75000"/>
                          </a:schemeClr>
                        </a:solidFill>
                        <a:latin typeface="+mn-lt"/>
                        <a:ea typeface="+mn-ea"/>
                        <a:cs typeface="+mn-cs"/>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kumimoji="1" lang="en-US" sz="1800" b="0" kern="1200">
                          <a:solidFill>
                            <a:schemeClr val="accent2">
                              <a:lumMod val="75000"/>
                            </a:schemeClr>
                          </a:solidFill>
                          <a:latin typeface="+mn-lt"/>
                          <a:ea typeface="+mn-ea"/>
                          <a:cs typeface="+mn-cs"/>
                        </a:rPr>
                        <a:t>Outcomes</a:t>
                      </a: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4164790786"/>
                  </a:ext>
                </a:extLst>
              </a:tr>
            </a:tbl>
          </a:graphicData>
        </a:graphic>
      </p:graphicFrame>
      <p:sp>
        <p:nvSpPr>
          <p:cNvPr id="9" name="Title 3">
            <a:extLst>
              <a:ext uri="{FF2B5EF4-FFF2-40B4-BE49-F238E27FC236}">
                <a16:creationId xmlns:a16="http://schemas.microsoft.com/office/drawing/2014/main" id="{4403474F-4C11-4C2F-9EC3-2AA63BBDF25F}"/>
              </a:ext>
            </a:extLst>
          </p:cNvPr>
          <p:cNvSpPr>
            <a:spLocks noGrp="1"/>
          </p:cNvSpPr>
          <p:nvPr>
            <p:ph type="title" hasCustomPrompt="1"/>
          </p:nvPr>
        </p:nvSpPr>
        <p:spPr>
          <a:xfrm>
            <a:off x="4419600" y="640080"/>
            <a:ext cx="7467600" cy="552204"/>
          </a:xfrm>
          <a:prstGeom prst="rect">
            <a:avLst/>
          </a:prstGeom>
        </p:spPr>
        <p:txBody>
          <a:bodyPr lIns="0" tIns="0" rIns="0" bIns="0" anchor="ctr" anchorCtr="0"/>
          <a:lstStyle>
            <a:lvl1pPr marL="0" indent="0">
              <a:defRPr lang="en-US" b="1" dirty="0">
                <a:solidFill>
                  <a:schemeClr val="accent2">
                    <a:lumMod val="75000"/>
                  </a:schemeClr>
                </a:solidFill>
              </a:defRPr>
            </a:lvl1pPr>
          </a:lstStyle>
          <a:p>
            <a:r>
              <a:rPr lang="en-US"/>
              <a:t>Generic Description of Client (Title Case)</a:t>
            </a:r>
          </a:p>
        </p:txBody>
      </p:sp>
      <p:sp>
        <p:nvSpPr>
          <p:cNvPr id="4" name="Text Placeholder 3">
            <a:extLst>
              <a:ext uri="{FF2B5EF4-FFF2-40B4-BE49-F238E27FC236}">
                <a16:creationId xmlns:a16="http://schemas.microsoft.com/office/drawing/2014/main" id="{B72E2D38-5330-481A-8A2D-27515EAB606D}"/>
              </a:ext>
            </a:extLst>
          </p:cNvPr>
          <p:cNvSpPr>
            <a:spLocks noGrp="1"/>
          </p:cNvSpPr>
          <p:nvPr>
            <p:ph type="body" sz="quarter" idx="13" hasCustomPrompt="1"/>
          </p:nvPr>
        </p:nvSpPr>
        <p:spPr>
          <a:xfrm>
            <a:off x="4419600" y="1295400"/>
            <a:ext cx="7467600" cy="457200"/>
          </a:xfrm>
          <a:prstGeom prst="rect">
            <a:avLst/>
          </a:prstGeom>
        </p:spPr>
        <p:txBody>
          <a:bodyPr lIns="0"/>
          <a:lstStyle>
            <a:lvl1pPr marL="0" indent="0">
              <a:buNone/>
              <a:defRPr sz="1800">
                <a:solidFill>
                  <a:schemeClr val="bg1">
                    <a:lumMod val="50000"/>
                  </a:schemeClr>
                </a:solidFill>
              </a:defRPr>
            </a:lvl1pPr>
            <a:lvl2pPr marL="609556" indent="0">
              <a:buNone/>
              <a:defRPr sz="1800">
                <a:solidFill>
                  <a:schemeClr val="bg1">
                    <a:lumMod val="50000"/>
                  </a:schemeClr>
                </a:solidFill>
              </a:defRPr>
            </a:lvl2pPr>
            <a:lvl3pPr marL="1219109" indent="0">
              <a:buNone/>
              <a:defRPr sz="1800">
                <a:solidFill>
                  <a:schemeClr val="bg1">
                    <a:lumMod val="50000"/>
                  </a:schemeClr>
                </a:solidFill>
              </a:defRPr>
            </a:lvl3pPr>
            <a:lvl4pPr marL="1828662" indent="0">
              <a:buNone/>
              <a:defRPr sz="1800">
                <a:solidFill>
                  <a:schemeClr val="bg1">
                    <a:lumMod val="50000"/>
                  </a:schemeClr>
                </a:solidFill>
              </a:defRPr>
            </a:lvl4pPr>
            <a:lvl5pPr marL="2438216" indent="0">
              <a:buNone/>
              <a:defRPr sz="1800">
                <a:solidFill>
                  <a:schemeClr val="bg1">
                    <a:lumMod val="50000"/>
                  </a:schemeClr>
                </a:solidFill>
              </a:defRPr>
            </a:lvl5pPr>
          </a:lstStyle>
          <a:p>
            <a:pPr lvl="0"/>
            <a:r>
              <a:rPr lang="en-US"/>
              <a:t>Subhead (Sentence case, no punctuation)</a:t>
            </a:r>
          </a:p>
        </p:txBody>
      </p:sp>
      <p:sp>
        <p:nvSpPr>
          <p:cNvPr id="11" name="Text Placeholder 10">
            <a:extLst>
              <a:ext uri="{FF2B5EF4-FFF2-40B4-BE49-F238E27FC236}">
                <a16:creationId xmlns:a16="http://schemas.microsoft.com/office/drawing/2014/main" id="{0C834197-400F-446C-8C06-80562BDF75A9}"/>
              </a:ext>
            </a:extLst>
          </p:cNvPr>
          <p:cNvSpPr>
            <a:spLocks noGrp="1"/>
          </p:cNvSpPr>
          <p:nvPr>
            <p:ph type="body" sz="quarter" idx="14" hasCustomPrompt="1"/>
          </p:nvPr>
        </p:nvSpPr>
        <p:spPr>
          <a:xfrm>
            <a:off x="4419599" y="2341245"/>
            <a:ext cx="2359152" cy="3886200"/>
          </a:xfrm>
          <a:prstGeom prst="rect">
            <a:avLst/>
          </a:prstGeom>
        </p:spPr>
        <p:txBody>
          <a:bodyPr lIns="0"/>
          <a:lstStyle>
            <a:lvl1pPr marL="0" indent="0" fontAlgn="base">
              <a:spcBef>
                <a:spcPct val="0"/>
              </a:spcBef>
              <a:spcAft>
                <a:spcPct val="0"/>
              </a:spcAft>
              <a:buNone/>
              <a:defRPr sz="1050"/>
            </a:lvl1pPr>
            <a:lvl2pPr marL="609556" indent="0">
              <a:buNone/>
              <a:defRPr sz="1050"/>
            </a:lvl2pPr>
            <a:lvl3pPr marL="1219109" indent="0">
              <a:buNone/>
              <a:defRPr sz="1050"/>
            </a:lvl3pPr>
            <a:lvl4pPr marL="1828662" indent="0">
              <a:buNone/>
              <a:defRPr sz="1050"/>
            </a:lvl4pPr>
            <a:lvl5pPr marL="2438216" indent="0">
              <a:buNone/>
              <a:defRPr sz="1050"/>
            </a:lvl5pPr>
          </a:lstStyle>
          <a:p>
            <a:r>
              <a:rPr lang="en-GB" sz="1050"/>
              <a:t>Example: The client needed to boost operational efficiency, flexibility and agility so it could continuously respond to customer demand.</a:t>
            </a:r>
          </a:p>
        </p:txBody>
      </p:sp>
      <p:sp>
        <p:nvSpPr>
          <p:cNvPr id="13" name="Text Placeholder 10">
            <a:extLst>
              <a:ext uri="{FF2B5EF4-FFF2-40B4-BE49-F238E27FC236}">
                <a16:creationId xmlns:a16="http://schemas.microsoft.com/office/drawing/2014/main" id="{E09CAB2B-0D59-4F3A-8262-32034F757D11}"/>
              </a:ext>
            </a:extLst>
          </p:cNvPr>
          <p:cNvSpPr>
            <a:spLocks noGrp="1"/>
          </p:cNvSpPr>
          <p:nvPr>
            <p:ph type="body" sz="quarter" idx="15" hasCustomPrompt="1"/>
          </p:nvPr>
        </p:nvSpPr>
        <p:spPr>
          <a:xfrm>
            <a:off x="6981825" y="2341245"/>
            <a:ext cx="2359152" cy="3886200"/>
          </a:xfrm>
          <a:prstGeom prst="rect">
            <a:avLst/>
          </a:prstGeom>
        </p:spPr>
        <p:txBody>
          <a:bodyPr lIns="0"/>
          <a:lstStyle>
            <a:lvl1pPr marL="0" indent="0" fontAlgn="base">
              <a:spcBef>
                <a:spcPct val="0"/>
              </a:spcBef>
              <a:spcAft>
                <a:spcPct val="0"/>
              </a:spcAft>
              <a:buNone/>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r>
              <a:rPr kumimoji="1" lang="en-GB" sz="1050" b="0" i="0" u="none" strike="noStrike" kern="1200" cap="none" spc="0" normalizeH="0" baseline="0" noProof="0">
                <a:ln>
                  <a:noFill/>
                </a:ln>
                <a:solidFill>
                  <a:srgbClr val="404040"/>
                </a:solidFill>
                <a:effectLst/>
                <a:uLnTx/>
                <a:uFillTx/>
                <a:latin typeface="+mn-lt"/>
                <a:cs typeface="+mn-cs"/>
              </a:rPr>
              <a:t>The client partners with </a:t>
            </a:r>
            <a:br>
              <a:rPr kumimoji="1" lang="en-GB" sz="1050" b="0" i="0" u="none" strike="noStrike" kern="1200" cap="none" spc="0" normalizeH="0" baseline="0" noProof="0">
                <a:ln>
                  <a:noFill/>
                </a:ln>
                <a:solidFill>
                  <a:srgbClr val="404040"/>
                </a:solidFill>
                <a:effectLst/>
                <a:uLnTx/>
                <a:uFillTx/>
                <a:latin typeface="+mn-lt"/>
                <a:cs typeface="+mn-cs"/>
              </a:rPr>
            </a:br>
            <a:r>
              <a:rPr kumimoji="1" lang="en-GB" sz="1050" b="0" i="0" u="none" strike="noStrike" kern="1200" cap="none" spc="0" normalizeH="0" baseline="0" noProof="0">
                <a:ln>
                  <a:noFill/>
                </a:ln>
                <a:solidFill>
                  <a:srgbClr val="404040"/>
                </a:solidFill>
                <a:effectLst/>
                <a:uLnTx/>
                <a:uFillTx/>
                <a:latin typeface="+mn-lt"/>
                <a:cs typeface="+mn-cs"/>
              </a:rPr>
              <a:t>NTT DATA to manage IT infrastructure services — covering data </a:t>
            </a:r>
            <a:r>
              <a:rPr kumimoji="1" lang="en-US" sz="1050" b="0" i="0" u="none" strike="noStrike" kern="1200" cap="none" spc="0" normalizeH="0" baseline="0" noProof="0">
                <a:ln>
                  <a:noFill/>
                </a:ln>
                <a:solidFill>
                  <a:srgbClr val="404040"/>
                </a:solidFill>
                <a:effectLst/>
                <a:uLnTx/>
                <a:uFillTx/>
                <a:latin typeface="+mn-lt"/>
                <a:cs typeface="+mn-cs"/>
              </a:rPr>
              <a:t>center</a:t>
            </a:r>
            <a:r>
              <a:rPr kumimoji="1" lang="en-GB" sz="1050" b="0" i="0" u="none" strike="noStrike" kern="1200" cap="none" spc="0" normalizeH="0" baseline="0" noProof="0">
                <a:ln>
                  <a:noFill/>
                </a:ln>
                <a:solidFill>
                  <a:srgbClr val="404040"/>
                </a:solidFill>
                <a:effectLst/>
                <a:uLnTx/>
                <a:uFillTx/>
                <a:latin typeface="+mn-lt"/>
                <a:cs typeface="+mn-cs"/>
              </a:rPr>
              <a:t> and help desk operations, security, servers, networking and messaging — so staff can focus on the core business.</a:t>
            </a:r>
            <a:endParaRPr lang="en-US" sz="1050"/>
          </a:p>
        </p:txBody>
      </p:sp>
      <p:sp>
        <p:nvSpPr>
          <p:cNvPr id="14" name="Text Placeholder 10">
            <a:extLst>
              <a:ext uri="{FF2B5EF4-FFF2-40B4-BE49-F238E27FC236}">
                <a16:creationId xmlns:a16="http://schemas.microsoft.com/office/drawing/2014/main" id="{04C75FEB-4BF0-4940-9459-71F22DCD8AD5}"/>
              </a:ext>
            </a:extLst>
          </p:cNvPr>
          <p:cNvSpPr>
            <a:spLocks noGrp="1"/>
          </p:cNvSpPr>
          <p:nvPr>
            <p:ph type="body" sz="quarter" idx="16" hasCustomPrompt="1"/>
          </p:nvPr>
        </p:nvSpPr>
        <p:spPr>
          <a:xfrm>
            <a:off x="9528048" y="2341245"/>
            <a:ext cx="2359152" cy="3886200"/>
          </a:xfrm>
          <a:prstGeom prst="rect">
            <a:avLst/>
          </a:prstGeom>
        </p:spPr>
        <p:txBody>
          <a:bodyPr lIns="0"/>
          <a:lstStyle>
            <a:lvl1pPr marL="227013" indent="-171450" fontAlgn="base">
              <a:spcBef>
                <a:spcPct val="0"/>
              </a:spcBef>
              <a:spcAft>
                <a:spcPts val="600"/>
              </a:spcAft>
              <a:buClr>
                <a:schemeClr val="accent2"/>
              </a:buClr>
              <a:buFont typeface="Arial" panose="020B0604020202020204" pitchFamily="34" charset="0"/>
              <a:buChar char="•"/>
              <a:defRPr kumimoji="1" lang="en-GB" sz="1200" b="0" i="0" u="none" strike="noStrike" kern="1200" cap="none" spc="0" normalizeH="0" baseline="0" noProof="0" smtClean="0">
                <a:ln>
                  <a:noFill/>
                </a:ln>
                <a:solidFill>
                  <a:srgbClr val="404040"/>
                </a:solidFill>
                <a:effectLst/>
                <a:uLnTx/>
                <a:uFillTx/>
              </a:defRPr>
            </a:lvl1pPr>
            <a:lvl2pPr marL="609556" indent="0">
              <a:buNone/>
              <a:defRPr sz="1050"/>
            </a:lvl2pPr>
            <a:lvl3pPr marL="1219109" indent="0">
              <a:buNone/>
              <a:defRPr sz="1050"/>
            </a:lvl3pPr>
            <a:lvl4pPr marL="1828662" indent="0">
              <a:buNone/>
              <a:defRPr sz="1050"/>
            </a:lvl4pPr>
            <a:lvl5pPr marL="2438216" indent="0">
              <a:buNone/>
              <a:defRPr sz="1050"/>
            </a:lvl5pPr>
          </a:lstStyle>
          <a:p>
            <a:pPr marL="227013" lvl="0" indent="-171450" fontAlgn="base">
              <a:spcBef>
                <a:spcPct val="0"/>
              </a:spcBef>
              <a:spcAft>
                <a:spcPts val="600"/>
              </a:spcAft>
              <a:buClr>
                <a:schemeClr val="accent2"/>
              </a:buClr>
              <a:buFont typeface="Arial" panose="020B0604020202020204" pitchFamily="34" charset="0"/>
              <a:buChar char="•"/>
            </a:pPr>
            <a:r>
              <a:rPr lang="en-US" sz="1050">
                <a:solidFill>
                  <a:srgbClr val="444444"/>
                </a:solidFill>
                <a:ea typeface="Museo Sans For Dell" pitchFamily="2" charset="0"/>
              </a:rPr>
              <a:t>Bullets</a:t>
            </a:r>
            <a:endParaRPr kumimoji="1" lang="en-US" sz="1050">
              <a:solidFill>
                <a:srgbClr val="444444"/>
              </a:solidFill>
              <a:ea typeface="Museo Sans For Dell" pitchFamily="2" charset="0"/>
            </a:endParaRPr>
          </a:p>
        </p:txBody>
      </p:sp>
      <p:sp>
        <p:nvSpPr>
          <p:cNvPr id="18" name="Text Placeholder 17">
            <a:extLst>
              <a:ext uri="{FF2B5EF4-FFF2-40B4-BE49-F238E27FC236}">
                <a16:creationId xmlns:a16="http://schemas.microsoft.com/office/drawing/2014/main" id="{F10DB331-BCC2-4933-82DD-8532EA7B4DB7}"/>
              </a:ext>
            </a:extLst>
          </p:cNvPr>
          <p:cNvSpPr>
            <a:spLocks noGrp="1"/>
          </p:cNvSpPr>
          <p:nvPr>
            <p:ph type="body" sz="quarter" idx="17" hasCustomPrompt="1"/>
          </p:nvPr>
        </p:nvSpPr>
        <p:spPr>
          <a:xfrm>
            <a:off x="4419600" y="4876800"/>
            <a:ext cx="7467600" cy="1060839"/>
          </a:xfrm>
          <a:prstGeom prst="rect">
            <a:avLst/>
          </a:prstGeom>
          <a:solidFill>
            <a:schemeClr val="accent4"/>
          </a:solidFill>
        </p:spPr>
        <p:txBody>
          <a:bodyPr anchor="ctr"/>
          <a:lstStyle>
            <a:lvl1pPr marL="0" indent="0" algn="ctr">
              <a:buNone/>
              <a:defRPr sz="1800" b="0">
                <a:solidFill>
                  <a:schemeClr val="bg1"/>
                </a:solidFill>
              </a:defRPr>
            </a:lvl1pPr>
          </a:lstStyle>
          <a:p>
            <a:pPr lvl="0"/>
            <a:r>
              <a:rPr lang="en-US"/>
              <a:t>-- Remove Before Presenting -- For the Development of “Success Stories” Only (unnamed or anonymous case studies)</a:t>
            </a:r>
          </a:p>
        </p:txBody>
      </p:sp>
    </p:spTree>
    <p:extLst>
      <p:ext uri="{BB962C8B-B14F-4D97-AF65-F5344CB8AC3E}">
        <p14:creationId xmlns:p14="http://schemas.microsoft.com/office/powerpoint/2010/main" val="1308477767"/>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5" name="Content Placeholder 2"/>
          <p:cNvSpPr>
            <a:spLocks noGrp="1"/>
          </p:cNvSpPr>
          <p:nvPr>
            <p:ph idx="1"/>
          </p:nvPr>
        </p:nvSpPr>
        <p:spPr>
          <a:xfrm>
            <a:off x="609441" y="1066800"/>
            <a:ext cx="10969943" cy="5105400"/>
          </a:xfrm>
          <a:prstGeom prst="rect">
            <a:avLst/>
          </a:prstGeom>
        </p:spPr>
        <p:txBody>
          <a:bodyPr/>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itle 1"/>
          <p:cNvSpPr>
            <a:spLocks noGrp="1"/>
          </p:cNvSpPr>
          <p:nvPr>
            <p:ph type="title" hasCustomPrompt="1"/>
          </p:nvPr>
        </p:nvSpPr>
        <p:spPr>
          <a:xfrm>
            <a:off x="173736" y="0"/>
            <a:ext cx="10515600" cy="722376"/>
          </a:xfrm>
          <a:prstGeom prst="rect">
            <a:avLst/>
          </a:prstGeom>
        </p:spPr>
        <p:txBody>
          <a:bodyPr tIns="109728" anchor="ctr"/>
          <a:lstStyle>
            <a:lvl1pPr marL="226468" marR="0" indent="-226468" algn="l" defTabSz="609555" rtl="0" eaLnBrk="1" fontAlgn="base" latinLnBrk="0" hangingPunct="1">
              <a:lnSpc>
                <a:spcPct val="100000"/>
              </a:lnSpc>
              <a:spcBef>
                <a:spcPct val="20000"/>
              </a:spcBef>
              <a:spcAft>
                <a:spcPct val="0"/>
              </a:spcAft>
              <a:buClrTx/>
              <a:buSzTx/>
              <a:tabLst/>
              <a:defRPr kumimoji="1" lang="en-US" sz="2400" kern="1200" spc="0" baseline="0">
                <a:solidFill>
                  <a:schemeClr val="tx1"/>
                </a:solidFill>
                <a:latin typeface="+mn-lt"/>
                <a:ea typeface="+mj-ea"/>
                <a:cs typeface="Arial"/>
              </a:defRPr>
            </a:lvl1pPr>
          </a:lstStyle>
          <a:p>
            <a:pPr marL="226468" marR="0" lvl="0" indent="-226468" algn="l" defTabSz="609555" rtl="0" eaLnBrk="1" fontAlgn="base" latinLnBrk="0" hangingPunct="1">
              <a:lnSpc>
                <a:spcPct val="100000"/>
              </a:lnSpc>
              <a:spcBef>
                <a:spcPct val="20000"/>
              </a:spcBef>
              <a:spcAft>
                <a:spcPct val="0"/>
              </a:spcAft>
              <a:buClrTx/>
              <a:buSzTx/>
              <a:tabLst/>
              <a:defRPr/>
            </a:pPr>
            <a:r>
              <a:rPr kumimoji="1" lang="en-US" altLang="ja-JP"/>
              <a:t>[Title]</a:t>
            </a:r>
          </a:p>
        </p:txBody>
      </p:sp>
    </p:spTree>
    <p:extLst>
      <p:ext uri="{BB962C8B-B14F-4D97-AF65-F5344CB8AC3E}">
        <p14:creationId xmlns:p14="http://schemas.microsoft.com/office/powerpoint/2010/main" val="21808492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Divider Slide - Smart Navy">
    <p:bg>
      <p:bgPr>
        <a:solidFill>
          <a:schemeClr val="tx2"/>
        </a:solidFill>
        <a:effectLst/>
      </p:bgPr>
    </p:bg>
    <p:spTree>
      <p:nvGrpSpPr>
        <p:cNvPr id="1" name=""/>
        <p:cNvGrpSpPr/>
        <p:nvPr/>
      </p:nvGrpSpPr>
      <p:grpSpPr>
        <a:xfrm>
          <a:off x="0" y="0"/>
          <a:ext cx="0" cy="0"/>
          <a:chOff x="0" y="0"/>
          <a:chExt cx="0" cy="0"/>
        </a:xfrm>
      </p:grpSpPr>
      <p:sp>
        <p:nvSpPr>
          <p:cNvPr id="11" name="Freeform 5">
            <a:extLst>
              <a:ext uri="{FF2B5EF4-FFF2-40B4-BE49-F238E27FC236}">
                <a16:creationId xmlns:a16="http://schemas.microsoft.com/office/drawing/2014/main" id="{998ED156-1AB5-4B96-BB64-69BB7DD751EA}"/>
              </a:ext>
            </a:extLst>
          </p:cNvPr>
          <p:cNvSpPr>
            <a:spLocks/>
          </p:cNvSpPr>
          <p:nvPr userDrawn="1"/>
        </p:nvSpPr>
        <p:spPr bwMode="auto">
          <a:xfrm>
            <a:off x="3175" y="0"/>
            <a:ext cx="5224380" cy="6858000"/>
          </a:xfrm>
          <a:custGeom>
            <a:avLst/>
            <a:gdLst>
              <a:gd name="T0" fmla="*/ 1111 w 1691"/>
              <a:gd name="T1" fmla="*/ 1108 h 2215"/>
              <a:gd name="T2" fmla="*/ 1108 w 1691"/>
              <a:gd name="T3" fmla="*/ 1108 h 2215"/>
              <a:gd name="T4" fmla="*/ 1108 w 1691"/>
              <a:gd name="T5" fmla="*/ 1102 h 2215"/>
              <a:gd name="T6" fmla="*/ 815 w 1691"/>
              <a:gd name="T7" fmla="*/ 569 h 2215"/>
              <a:gd name="T8" fmla="*/ 0 w 1691"/>
              <a:gd name="T9" fmla="*/ 0 h 2215"/>
              <a:gd name="T10" fmla="*/ 0 w 1691"/>
              <a:gd name="T11" fmla="*/ 1108 h 2215"/>
              <a:gd name="T12" fmla="*/ 0 w 1691"/>
              <a:gd name="T13" fmla="*/ 1213 h 2215"/>
              <a:gd name="T14" fmla="*/ 34 w 1691"/>
              <a:gd name="T15" fmla="*/ 1257 h 2215"/>
              <a:gd name="T16" fmla="*/ 522 w 1691"/>
              <a:gd name="T17" fmla="*/ 2215 h 2215"/>
              <a:gd name="T18" fmla="*/ 1108 w 1691"/>
              <a:gd name="T19" fmla="*/ 2215 h 2215"/>
              <a:gd name="T20" fmla="*/ 1691 w 1691"/>
              <a:gd name="T21" fmla="*/ 2215 h 2215"/>
              <a:gd name="T22" fmla="*/ 1111 w 1691"/>
              <a:gd name="T23" fmla="*/ 1108 h 2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1" h="2215">
                <a:moveTo>
                  <a:pt x="1111" y="1108"/>
                </a:moveTo>
                <a:cubicBezTo>
                  <a:pt x="1108" y="1108"/>
                  <a:pt x="1108" y="1108"/>
                  <a:pt x="1108" y="1108"/>
                </a:cubicBezTo>
                <a:cubicBezTo>
                  <a:pt x="1108" y="1102"/>
                  <a:pt x="1108" y="1102"/>
                  <a:pt x="1108" y="1102"/>
                </a:cubicBezTo>
                <a:cubicBezTo>
                  <a:pt x="965" y="833"/>
                  <a:pt x="857" y="635"/>
                  <a:pt x="815" y="569"/>
                </a:cubicBezTo>
                <a:cubicBezTo>
                  <a:pt x="624" y="269"/>
                  <a:pt x="397" y="50"/>
                  <a:pt x="0" y="0"/>
                </a:cubicBezTo>
                <a:cubicBezTo>
                  <a:pt x="0" y="1108"/>
                  <a:pt x="0" y="1108"/>
                  <a:pt x="0" y="1108"/>
                </a:cubicBezTo>
                <a:cubicBezTo>
                  <a:pt x="0" y="1213"/>
                  <a:pt x="0" y="1213"/>
                  <a:pt x="0" y="1213"/>
                </a:cubicBezTo>
                <a:cubicBezTo>
                  <a:pt x="13" y="1224"/>
                  <a:pt x="24" y="1239"/>
                  <a:pt x="34" y="1257"/>
                </a:cubicBezTo>
                <a:cubicBezTo>
                  <a:pt x="42" y="1273"/>
                  <a:pt x="250" y="1684"/>
                  <a:pt x="522" y="2215"/>
                </a:cubicBezTo>
                <a:cubicBezTo>
                  <a:pt x="1108" y="2215"/>
                  <a:pt x="1108" y="2215"/>
                  <a:pt x="1108" y="2215"/>
                </a:cubicBezTo>
                <a:cubicBezTo>
                  <a:pt x="1691" y="2215"/>
                  <a:pt x="1691" y="2215"/>
                  <a:pt x="1691" y="2215"/>
                </a:cubicBezTo>
                <a:cubicBezTo>
                  <a:pt x="1483" y="1814"/>
                  <a:pt x="1274" y="1415"/>
                  <a:pt x="1111" y="1108"/>
                </a:cubicBezTo>
                <a:close/>
              </a:path>
            </a:pathLst>
          </a:custGeom>
          <a:solidFill>
            <a:srgbClr val="0B153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ooter Placeholder 1">
            <a:extLst>
              <a:ext uri="{FF2B5EF4-FFF2-40B4-BE49-F238E27FC236}">
                <a16:creationId xmlns:a16="http://schemas.microsoft.com/office/drawing/2014/main" id="{B94F3CAE-F017-42CE-84B2-45CA729003B4}"/>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bg1"/>
                </a:solidFill>
              </a:defRPr>
            </a:lvl1pPr>
          </a:lstStyle>
          <a:p>
            <a:pPr defTabSz="609555"/>
            <a:r>
              <a:rPr lang="en-US"/>
              <a:t>© 2021 NTT DATA, Inc. All rights reserved.</a:t>
            </a:r>
          </a:p>
        </p:txBody>
      </p:sp>
      <p:sp>
        <p:nvSpPr>
          <p:cNvPr id="8" name="Slide Number Placeholder 2">
            <a:extLst>
              <a:ext uri="{FF2B5EF4-FFF2-40B4-BE49-F238E27FC236}">
                <a16:creationId xmlns:a16="http://schemas.microsoft.com/office/drawing/2014/main" id="{C88D7D23-6380-4790-9407-F2DB10096D06}"/>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ext Placeholder 2">
            <a:extLst>
              <a:ext uri="{FF2B5EF4-FFF2-40B4-BE49-F238E27FC236}">
                <a16:creationId xmlns:a16="http://schemas.microsoft.com/office/drawing/2014/main" id="{9EED1E5A-B740-4A27-9D93-3496F12EADDD}"/>
              </a:ext>
            </a:extLst>
          </p:cNvPr>
          <p:cNvSpPr>
            <a:spLocks noGrp="1"/>
          </p:cNvSpPr>
          <p:nvPr>
            <p:ph type="body" sz="quarter" idx="12" hasCustomPrompt="1"/>
          </p:nvPr>
        </p:nvSpPr>
        <p:spPr>
          <a:xfrm>
            <a:off x="3962400" y="1295400"/>
            <a:ext cx="7543800" cy="4343400"/>
          </a:xfrm>
          <a:prstGeom prst="rect">
            <a:avLst/>
          </a:prstGeom>
        </p:spPr>
        <p:txBody>
          <a:bodyPr anchor="ctr"/>
          <a:lstStyle>
            <a:lvl1pPr marL="0" indent="0" algn="ctr">
              <a:buNone/>
              <a:defRPr>
                <a:solidFill>
                  <a:schemeClr val="bg1"/>
                </a:solidFill>
              </a:defRPr>
            </a:lvl1pPr>
            <a:lvl2pPr marL="609556" indent="0">
              <a:buNone/>
              <a:defRPr>
                <a:solidFill>
                  <a:schemeClr val="bg1"/>
                </a:solidFill>
              </a:defRPr>
            </a:lvl2pPr>
            <a:lvl3pPr marL="1219109" indent="0">
              <a:buNone/>
              <a:defRPr>
                <a:solidFill>
                  <a:schemeClr val="bg1"/>
                </a:solidFill>
              </a:defRPr>
            </a:lvl3pPr>
            <a:lvl4pPr marL="1828662" indent="0">
              <a:buNone/>
              <a:defRPr>
                <a:solidFill>
                  <a:schemeClr val="bg1"/>
                </a:solidFill>
              </a:defRPr>
            </a:lvl4pPr>
            <a:lvl5pPr marL="2438216" indent="0">
              <a:buNone/>
              <a:defRPr>
                <a:solidFill>
                  <a:schemeClr val="bg1"/>
                </a:solidFill>
              </a:defRPr>
            </a:lvl5pPr>
          </a:lstStyle>
          <a:p>
            <a:pPr lvl="0"/>
            <a:r>
              <a:rPr lang="en-US"/>
              <a:t>[Middle Title Page]</a:t>
            </a:r>
          </a:p>
        </p:txBody>
      </p:sp>
      <p:sp>
        <p:nvSpPr>
          <p:cNvPr id="12" name="Freeform 5">
            <a:extLst>
              <a:ext uri="{FF2B5EF4-FFF2-40B4-BE49-F238E27FC236}">
                <a16:creationId xmlns:a16="http://schemas.microsoft.com/office/drawing/2014/main" id="{1DB5E23D-9A6F-46FB-82D8-1B163F8593FD}"/>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8464844"/>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Agenda Slide - BH-H">
    <p:bg>
      <p:bgPr>
        <a:solidFill>
          <a:schemeClr val="bg1"/>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8" name="Content Placeholder 2">
            <a:extLst>
              <a:ext uri="{FF2B5EF4-FFF2-40B4-BE49-F238E27FC236}">
                <a16:creationId xmlns:a16="http://schemas.microsoft.com/office/drawing/2014/main" id="{16E4D8CF-0D05-45F7-8EE6-FF44BB9F9B97}"/>
              </a:ext>
            </a:extLst>
          </p:cNvPr>
          <p:cNvSpPr>
            <a:spLocks noGrp="1"/>
          </p:cNvSpPr>
          <p:nvPr>
            <p:ph idx="1"/>
          </p:nvPr>
        </p:nvSpPr>
        <p:spPr>
          <a:xfrm>
            <a:off x="3352800" y="1371600"/>
            <a:ext cx="8229600" cy="4495800"/>
          </a:xfrm>
          <a:prstGeom prst="rect">
            <a:avLst/>
          </a:prstGeom>
        </p:spPr>
        <p:txBody>
          <a:bodyPr/>
          <a:lstStyle>
            <a:lvl1pPr marL="457200" indent="-457200" algn="l" defTabSz="914400" rtl="0" eaLnBrk="1" latinLnBrk="0" hangingPunct="1">
              <a:lnSpc>
                <a:spcPct val="100000"/>
              </a:lnSpc>
              <a:buClr>
                <a:schemeClr val="bg2"/>
              </a:buClr>
              <a:buSzPct val="100000"/>
              <a:buFont typeface="+mj-lt"/>
              <a:buAutoNum type="arabicPeriod"/>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0BA10AE1-3D57-4205-BB6A-E3BB463E32A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lvl1pPr>
          </a:lstStyle>
          <a:p>
            <a:r>
              <a:rPr lang="en-US"/>
              <a:t>[Title]</a:t>
            </a:r>
          </a:p>
        </p:txBody>
      </p:sp>
      <p:sp>
        <p:nvSpPr>
          <p:cNvPr id="12" name="Freeform 5">
            <a:extLst>
              <a:ext uri="{FF2B5EF4-FFF2-40B4-BE49-F238E27FC236}">
                <a16:creationId xmlns:a16="http://schemas.microsoft.com/office/drawing/2014/main" id="{6FD1BB08-7F92-4AC5-95F5-578AB569465F}"/>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6785C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74139819"/>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Human Agenda Slide - BH-H">
    <p:bg>
      <p:bgPr>
        <a:solidFill>
          <a:schemeClr val="accent2"/>
        </a:solidFill>
        <a:effectLst/>
      </p:bgPr>
    </p:bg>
    <p:spTree>
      <p:nvGrpSpPr>
        <p:cNvPr id="1" name=""/>
        <p:cNvGrpSpPr/>
        <p:nvPr/>
      </p:nvGrpSpPr>
      <p:grpSpPr>
        <a:xfrm>
          <a:off x="0" y="0"/>
          <a:ext cx="0" cy="0"/>
          <a:chOff x="0" y="0"/>
          <a:chExt cx="0" cy="0"/>
        </a:xfrm>
      </p:grpSpPr>
      <p:pic>
        <p:nvPicPr>
          <p:cNvPr id="9" name="図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3113690"/>
            <a:ext cx="2080171" cy="3744310"/>
          </a:xfrm>
          <a:prstGeom prst="rect">
            <a:avLst/>
          </a:prstGeom>
        </p:spPr>
      </p:pic>
      <p:sp>
        <p:nvSpPr>
          <p:cNvPr id="17" name="Content Placeholder 2">
            <a:extLst>
              <a:ext uri="{FF2B5EF4-FFF2-40B4-BE49-F238E27FC236}">
                <a16:creationId xmlns:a16="http://schemas.microsoft.com/office/drawing/2014/main" id="{A97DDC82-36D5-4738-989D-30338EA824B8}"/>
              </a:ext>
            </a:extLst>
          </p:cNvPr>
          <p:cNvSpPr>
            <a:spLocks noGrp="1"/>
          </p:cNvSpPr>
          <p:nvPr>
            <p:ph idx="1"/>
          </p:nvPr>
        </p:nvSpPr>
        <p:spPr>
          <a:xfrm>
            <a:off x="3352800" y="1371600"/>
            <a:ext cx="8153400" cy="4800600"/>
          </a:xfrm>
          <a:prstGeom prst="rect">
            <a:avLst/>
          </a:prstGeom>
        </p:spPr>
        <p:txBody>
          <a:bodyPr/>
          <a:lstStyle>
            <a:lvl1pPr marL="457200" indent="-457200" algn="l" defTabSz="914400" rtl="0" eaLnBrk="1" latinLnBrk="0" hangingPunct="1">
              <a:lnSpc>
                <a:spcPct val="100000"/>
              </a:lnSpc>
              <a:buClr>
                <a:schemeClr val="bg1"/>
              </a:buClr>
              <a:buSzPct val="100000"/>
              <a:buFont typeface="+mj-lt"/>
              <a:buAutoNum type="arabicPeriod"/>
              <a:defRPr lang="en-US" sz="2000" kern="1200" dirty="0" smtClean="0">
                <a:solidFill>
                  <a:schemeClr val="bg1"/>
                </a:solidFill>
                <a:latin typeface="+mn-lt"/>
                <a:ea typeface="+mn-ea"/>
                <a:cs typeface="+mn-cs"/>
              </a:defRPr>
            </a:lvl1pPr>
            <a:lvl2pPr marL="910099" indent="-300543" algn="l" defTabSz="914400" rtl="0" eaLnBrk="1" latinLnBrk="0" hangingPunct="1">
              <a:lnSpc>
                <a:spcPct val="100000"/>
              </a:lnSpc>
              <a:buClr>
                <a:schemeClr val="bg1"/>
              </a:buClr>
              <a:buSzPct val="100000"/>
              <a:buFont typeface="Arial" panose="020B0604020202020204" pitchFamily="34" charset="0"/>
              <a:buChar char="»"/>
              <a:defRPr lang="en-US" sz="2000" kern="1200" dirty="0" smtClean="0">
                <a:solidFill>
                  <a:schemeClr val="bg1"/>
                </a:solidFill>
                <a:latin typeface="+mn-lt"/>
                <a:ea typeface="+mn-ea"/>
                <a:cs typeface="+mn-cs"/>
              </a:defRPr>
            </a:lvl2pPr>
            <a:lvl3pPr algn="l" defTabSz="914400" rtl="0" eaLnBrk="1" latinLnBrk="0" hangingPunct="1">
              <a:lnSpc>
                <a:spcPct val="100000"/>
              </a:lnSpc>
              <a:buClr>
                <a:schemeClr val="bg1"/>
              </a:buClr>
              <a:buSzPct val="100000"/>
              <a:defRPr lang="en-US" sz="2000" kern="1200" dirty="0" smtClean="0">
                <a:solidFill>
                  <a:schemeClr val="bg1"/>
                </a:solidFill>
                <a:latin typeface="+mn-lt"/>
                <a:ea typeface="+mn-ea"/>
                <a:cs typeface="+mn-cs"/>
              </a:defRPr>
            </a:lvl3pPr>
            <a:lvl4pPr marL="2059363" indent="-230701" algn="l" defTabSz="914400" rtl="0" eaLnBrk="1" latinLnBrk="0" hangingPunct="1">
              <a:lnSpc>
                <a:spcPct val="100000"/>
              </a:lnSpc>
              <a:buClr>
                <a:schemeClr val="bg1"/>
              </a:buClr>
              <a:buSzPct val="100000"/>
              <a:buFont typeface="Arial" panose="020B0604020202020204" pitchFamily="34" charset="0"/>
              <a:buChar char="»"/>
              <a:defRPr kumimoji="1" lang="en-US" sz="2000" kern="1200" dirty="0" smtClean="0">
                <a:solidFill>
                  <a:schemeClr val="bg1"/>
                </a:solidFill>
                <a:latin typeface="+mn-lt"/>
                <a:ea typeface="+mn-ea"/>
                <a:cs typeface="+mn-cs"/>
              </a:defRPr>
            </a:lvl4pPr>
            <a:lvl5pPr marL="2666800" indent="-228584" algn="l" defTabSz="914400" rtl="0" eaLnBrk="1" latinLnBrk="0" hangingPunct="1">
              <a:lnSpc>
                <a:spcPct val="100000"/>
              </a:lnSpc>
              <a:buClr>
                <a:schemeClr val="bg1"/>
              </a:buClr>
              <a:buSzPct val="100000"/>
              <a:buFont typeface="Arial" panose="020B0604020202020204" pitchFamily="34" charset="0"/>
              <a:buChar char="•"/>
              <a:defRPr sz="2000" kern="1200" dirty="0">
                <a:solidFill>
                  <a:schemeClr val="bg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D12832EA-CDD3-468B-986D-C2A74387AB5D}"/>
              </a:ext>
            </a:extLst>
          </p:cNvPr>
          <p:cNvSpPr>
            <a:spLocks noGrp="1"/>
          </p:cNvSpPr>
          <p:nvPr>
            <p:ph type="ftr" sz="quarter" idx="10"/>
          </p:nvPr>
        </p:nvSpPr>
        <p:spPr>
          <a:xfrm>
            <a:off x="1752600" y="6556248"/>
            <a:ext cx="3017520" cy="182880"/>
          </a:xfrm>
          <a:prstGeom prst="rect">
            <a:avLst/>
          </a:prstGeom>
        </p:spPr>
        <p:txBody>
          <a:bodyPr anchor="ctr"/>
          <a:lstStyle>
            <a:lvl1pPr>
              <a:defRPr sz="800">
                <a:solidFill>
                  <a:schemeClr val="bg1"/>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094DD751-D7CE-4A02-94D3-1F2D41366F01}"/>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bg1"/>
                </a:solidFill>
              </a:defRPr>
            </a:lvl1pPr>
          </a:lstStyle>
          <a:p>
            <a:pPr algn="ctr"/>
            <a:fld id="{92EA2340-BE12-4138-BE15-7C339B03EB4B}" type="slidenum">
              <a:rPr lang="en-US" smtClean="0"/>
              <a:pPr algn="ctr"/>
              <a:t>‹#›</a:t>
            </a:fld>
            <a:endParaRPr lang="en-US"/>
          </a:p>
        </p:txBody>
      </p:sp>
      <p:sp>
        <p:nvSpPr>
          <p:cNvPr id="10" name="Title 3">
            <a:extLst>
              <a:ext uri="{FF2B5EF4-FFF2-40B4-BE49-F238E27FC236}">
                <a16:creationId xmlns:a16="http://schemas.microsoft.com/office/drawing/2014/main" id="{1084B5D6-E13F-49DD-9723-965CD01789C5}"/>
              </a:ext>
            </a:extLst>
          </p:cNvPr>
          <p:cNvSpPr>
            <a:spLocks noGrp="1"/>
          </p:cNvSpPr>
          <p:nvPr>
            <p:ph type="title" hasCustomPrompt="1"/>
          </p:nvPr>
        </p:nvSpPr>
        <p:spPr>
          <a:xfrm>
            <a:off x="304800" y="381000"/>
            <a:ext cx="11582400" cy="811284"/>
          </a:xfrm>
          <a:prstGeom prst="rect">
            <a:avLst/>
          </a:prstGeom>
        </p:spPr>
        <p:txBody>
          <a:bodyPr lIns="0" tIns="0" rIns="0" bIns="0" anchor="t" anchorCtr="0">
            <a:noAutofit/>
          </a:bodyPr>
          <a:lstStyle>
            <a:lvl1pPr marL="0" indent="0">
              <a:defRPr lang="en-US" dirty="0">
                <a:solidFill>
                  <a:schemeClr val="bg1"/>
                </a:solidFill>
              </a:defRPr>
            </a:lvl1pPr>
          </a:lstStyle>
          <a:p>
            <a:r>
              <a:rPr lang="en-US"/>
              <a:t>[Title]</a:t>
            </a:r>
          </a:p>
        </p:txBody>
      </p:sp>
      <p:sp>
        <p:nvSpPr>
          <p:cNvPr id="8" name="Freeform 5">
            <a:extLst>
              <a:ext uri="{FF2B5EF4-FFF2-40B4-BE49-F238E27FC236}">
                <a16:creationId xmlns:a16="http://schemas.microsoft.com/office/drawing/2014/main" id="{FC4CCBF6-B1C3-46CC-A9D2-020E4383864E}"/>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22613650"/>
      </p:ext>
    </p:extLst>
  </p:cSld>
  <p:clrMapOvr>
    <a:masterClrMapping/>
  </p:clrMapOvr>
  <p:extLst>
    <p:ext uri="{DCECCB84-F9BA-43D5-87BE-67443E8EF086}">
      <p15:sldGuideLst xmlns:p15="http://schemas.microsoft.com/office/powerpoint/2012/main">
        <p15:guide id="1" pos="3840">
          <p15:clr>
            <a:srgbClr val="FBAE40"/>
          </p15:clr>
        </p15:guide>
        <p15:guide id="2" pos="192">
          <p15:clr>
            <a:srgbClr val="FBAE40"/>
          </p15:clr>
        </p15:guide>
        <p15:guide id="3" pos="7488">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s - BH-H">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409FEE01-6D38-4AFF-8E39-8403A0C9ED3A}"/>
              </a:ext>
            </a:extLst>
          </p:cNvPr>
          <p:cNvSpPr>
            <a:spLocks noGrp="1"/>
          </p:cNvSpPr>
          <p:nvPr>
            <p:ph idx="1"/>
          </p:nvPr>
        </p:nvSpPr>
        <p:spPr>
          <a:xfrm>
            <a:off x="304800" y="1447800"/>
            <a:ext cx="11582400" cy="477012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2" name="Footer Placeholder 1">
            <a:extLst>
              <a:ext uri="{FF2B5EF4-FFF2-40B4-BE49-F238E27FC236}">
                <a16:creationId xmlns:a16="http://schemas.microsoft.com/office/drawing/2014/main" id="{50BA91AD-94D7-45DB-9DC0-AA0B54CD690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3" name="Slide Number Placeholder 2">
            <a:extLst>
              <a:ext uri="{FF2B5EF4-FFF2-40B4-BE49-F238E27FC236}">
                <a16:creationId xmlns:a16="http://schemas.microsoft.com/office/drawing/2014/main" id="{D2875DB9-62CF-4691-983F-E0B1CA6CEBD8}"/>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7" name="Title 3">
            <a:extLst>
              <a:ext uri="{FF2B5EF4-FFF2-40B4-BE49-F238E27FC236}">
                <a16:creationId xmlns:a16="http://schemas.microsoft.com/office/drawing/2014/main" id="{C2FECC32-09FA-4F0A-99B9-53FF86115D02}"/>
              </a:ext>
            </a:extLst>
          </p:cNvPr>
          <p:cNvSpPr>
            <a:spLocks noGrp="1"/>
          </p:cNvSpPr>
          <p:nvPr>
            <p:ph type="title" hasCustomPrompt="1"/>
          </p:nvPr>
        </p:nvSpPr>
        <p:spPr>
          <a:xfrm>
            <a:off x="304800" y="640080"/>
            <a:ext cx="11582400" cy="552204"/>
          </a:xfrm>
          <a:prstGeom prst="rect">
            <a:avLst/>
          </a:prstGeom>
        </p:spPr>
        <p:txBody>
          <a:bodyPr lIns="0" tIns="0" rIns="0" bIns="0" anchor="t" anchorCtr="0">
            <a:noAutofit/>
          </a:bodyPr>
          <a:lstStyle>
            <a:lvl1pPr marL="0" indent="0">
              <a:defRPr lang="en-US" dirty="0"/>
            </a:lvl1pPr>
          </a:lstStyle>
          <a:p>
            <a:r>
              <a:rPr lang="en-US"/>
              <a:t>[Title]</a:t>
            </a:r>
          </a:p>
        </p:txBody>
      </p:sp>
    </p:spTree>
    <p:extLst>
      <p:ext uri="{BB962C8B-B14F-4D97-AF65-F5344CB8AC3E}">
        <p14:creationId xmlns:p14="http://schemas.microsoft.com/office/powerpoint/2010/main" val="3648072457"/>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guide id="5" orient="horz" pos="288">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2 Column - BH-H">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9D32AD7-4EC4-4336-8E66-DAF3CD63E129}"/>
              </a:ext>
            </a:extLst>
          </p:cNvPr>
          <p:cNvCxnSpPr>
            <a:cxnSpLocks/>
          </p:cNvCxnSpPr>
          <p:nvPr userDrawn="1"/>
        </p:nvCxnSpPr>
        <p:spPr>
          <a:xfrm>
            <a:off x="6094413"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A3F0FF2-9D07-4173-8901-D515EA8C808F}"/>
              </a:ext>
            </a:extLst>
          </p:cNvPr>
          <p:cNvSpPr>
            <a:spLocks noGrp="1"/>
          </p:cNvSpPr>
          <p:nvPr>
            <p:ph idx="1"/>
          </p:nvPr>
        </p:nvSpPr>
        <p:spPr>
          <a:xfrm>
            <a:off x="457201" y="1447800"/>
            <a:ext cx="5410200"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Content Placeholder 2">
            <a:extLst>
              <a:ext uri="{FF2B5EF4-FFF2-40B4-BE49-F238E27FC236}">
                <a16:creationId xmlns:a16="http://schemas.microsoft.com/office/drawing/2014/main" id="{A5085B24-6983-47FE-AA4D-FD610A3D3BE7}"/>
              </a:ext>
            </a:extLst>
          </p:cNvPr>
          <p:cNvSpPr>
            <a:spLocks noGrp="1"/>
          </p:cNvSpPr>
          <p:nvPr>
            <p:ph idx="11"/>
          </p:nvPr>
        </p:nvSpPr>
        <p:spPr>
          <a:xfrm>
            <a:off x="6321426" y="1447800"/>
            <a:ext cx="5413362" cy="4953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1" name="Title 3">
            <a:extLst>
              <a:ext uri="{FF2B5EF4-FFF2-40B4-BE49-F238E27FC236}">
                <a16:creationId xmlns:a16="http://schemas.microsoft.com/office/drawing/2014/main" id="{5135ECDE-9650-420F-B887-80D8299F5C67}"/>
              </a:ext>
            </a:extLst>
          </p:cNvPr>
          <p:cNvSpPr>
            <a:spLocks noGrp="1"/>
          </p:cNvSpPr>
          <p:nvPr>
            <p:ph type="title" hasCustomPrompt="1"/>
          </p:nvPr>
        </p:nvSpPr>
        <p:spPr>
          <a:xfrm>
            <a:off x="304800" y="640080"/>
            <a:ext cx="11582399" cy="552204"/>
          </a:xfrm>
          <a:prstGeom prst="rect">
            <a:avLst/>
          </a:prstGeom>
        </p:spPr>
        <p:txBody>
          <a:bodyPr lIns="0" tIns="0" rIns="0" bIns="0" anchor="t" anchorCtr="0"/>
          <a:lstStyle>
            <a:lvl1pPr marL="0" indent="0">
              <a:defRPr lang="en-US" dirty="0"/>
            </a:lvl1pPr>
          </a:lstStyle>
          <a:p>
            <a:r>
              <a:rPr lang="en-US"/>
              <a:t>[Title]</a:t>
            </a:r>
          </a:p>
        </p:txBody>
      </p:sp>
      <p:sp>
        <p:nvSpPr>
          <p:cNvPr id="8" name="Footer Placeholder 1">
            <a:extLst>
              <a:ext uri="{FF2B5EF4-FFF2-40B4-BE49-F238E27FC236}">
                <a16:creationId xmlns:a16="http://schemas.microsoft.com/office/drawing/2014/main" id="{C28CFF88-D122-4C72-90AF-98AEC7B19CF9}"/>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9" name="Slide Number Placeholder 2">
            <a:extLst>
              <a:ext uri="{FF2B5EF4-FFF2-40B4-BE49-F238E27FC236}">
                <a16:creationId xmlns:a16="http://schemas.microsoft.com/office/drawing/2014/main" id="{A4634491-90BC-4AE1-BB5A-332230E4AAF1}"/>
              </a:ext>
            </a:extLst>
          </p:cNvPr>
          <p:cNvSpPr>
            <a:spLocks noGrp="1"/>
          </p:cNvSpPr>
          <p:nvPr>
            <p:ph type="sldNum" sz="quarter" idx="12"/>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907784935"/>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192">
          <p15:clr>
            <a:srgbClr val="FBAE40"/>
          </p15:clr>
        </p15:guide>
        <p15:guide id="4" pos="7488">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3 Column - BH-H">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A4AC4E7-4E1D-4EEA-B383-BA8B1F15F772}"/>
              </a:ext>
            </a:extLst>
          </p:cNvPr>
          <p:cNvSpPr>
            <a:spLocks noGrp="1"/>
          </p:cNvSpPr>
          <p:nvPr>
            <p:ph idx="1"/>
          </p:nvPr>
        </p:nvSpPr>
        <p:spPr>
          <a:xfrm>
            <a:off x="457199"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cxnSp>
        <p:nvCxnSpPr>
          <p:cNvPr id="10" name="Straight Connector 9">
            <a:extLst>
              <a:ext uri="{FF2B5EF4-FFF2-40B4-BE49-F238E27FC236}">
                <a16:creationId xmlns:a16="http://schemas.microsoft.com/office/drawing/2014/main" id="{153D318D-5BC0-4FD7-84F6-570AAD7A014D}"/>
              </a:ext>
            </a:extLst>
          </p:cNvPr>
          <p:cNvCxnSpPr>
            <a:cxnSpLocks/>
          </p:cNvCxnSpPr>
          <p:nvPr userDrawn="1"/>
        </p:nvCxnSpPr>
        <p:spPr>
          <a:xfrm>
            <a:off x="4184986"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9893623-AAB5-4C02-BC15-F45AA3A235AA}"/>
              </a:ext>
            </a:extLst>
          </p:cNvPr>
          <p:cNvCxnSpPr>
            <a:cxnSpLocks/>
          </p:cNvCxnSpPr>
          <p:nvPr userDrawn="1"/>
        </p:nvCxnSpPr>
        <p:spPr>
          <a:xfrm>
            <a:off x="8007007" y="1447800"/>
            <a:ext cx="0" cy="495300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5400000" scaled="1"/>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itle 3">
            <a:extLst>
              <a:ext uri="{FF2B5EF4-FFF2-40B4-BE49-F238E27FC236}">
                <a16:creationId xmlns:a16="http://schemas.microsoft.com/office/drawing/2014/main" id="{767CBE20-A9B1-4A35-83D8-A73BEBC38B23}"/>
              </a:ext>
            </a:extLst>
          </p:cNvPr>
          <p:cNvSpPr>
            <a:spLocks noGrp="1"/>
          </p:cNvSpPr>
          <p:nvPr>
            <p:ph type="title" hasCustomPrompt="1"/>
          </p:nvPr>
        </p:nvSpPr>
        <p:spPr>
          <a:xfrm>
            <a:off x="304800" y="640080"/>
            <a:ext cx="11582393" cy="552204"/>
          </a:xfrm>
          <a:prstGeom prst="rect">
            <a:avLst/>
          </a:prstGeom>
        </p:spPr>
        <p:txBody>
          <a:bodyPr lIns="0" tIns="0" rIns="0" bIns="0" anchor="t" anchorCtr="0"/>
          <a:lstStyle>
            <a:lvl1pPr marL="0" indent="0">
              <a:defRPr lang="en-US" dirty="0"/>
            </a:lvl1pPr>
          </a:lstStyle>
          <a:p>
            <a:r>
              <a:rPr lang="en-US"/>
              <a:t>[Title]</a:t>
            </a:r>
          </a:p>
        </p:txBody>
      </p:sp>
      <p:sp>
        <p:nvSpPr>
          <p:cNvPr id="14" name="Footer Placeholder 1">
            <a:extLst>
              <a:ext uri="{FF2B5EF4-FFF2-40B4-BE49-F238E27FC236}">
                <a16:creationId xmlns:a16="http://schemas.microsoft.com/office/drawing/2014/main" id="{53B5A437-9046-4D9A-B9A8-6545E19F54E3}"/>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5" name="Slide Number Placeholder 2">
            <a:extLst>
              <a:ext uri="{FF2B5EF4-FFF2-40B4-BE49-F238E27FC236}">
                <a16:creationId xmlns:a16="http://schemas.microsoft.com/office/drawing/2014/main" id="{B101C1CC-2FB9-44F0-AA12-C9ED76564408}"/>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
        <p:nvSpPr>
          <p:cNvPr id="17" name="Content Placeholder 2">
            <a:extLst>
              <a:ext uri="{FF2B5EF4-FFF2-40B4-BE49-F238E27FC236}">
                <a16:creationId xmlns:a16="http://schemas.microsoft.com/office/drawing/2014/main" id="{5D0EF105-BA09-4670-B8E9-4C9C082BED03}"/>
              </a:ext>
            </a:extLst>
          </p:cNvPr>
          <p:cNvSpPr>
            <a:spLocks noGrp="1"/>
          </p:cNvSpPr>
          <p:nvPr>
            <p:ph idx="14"/>
          </p:nvPr>
        </p:nvSpPr>
        <p:spPr>
          <a:xfrm>
            <a:off x="4279220"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8" name="Content Placeholder 2">
            <a:extLst>
              <a:ext uri="{FF2B5EF4-FFF2-40B4-BE49-F238E27FC236}">
                <a16:creationId xmlns:a16="http://schemas.microsoft.com/office/drawing/2014/main" id="{8C807397-FCCB-47FB-AD0D-F4EF80200F39}"/>
              </a:ext>
            </a:extLst>
          </p:cNvPr>
          <p:cNvSpPr>
            <a:spLocks noGrp="1"/>
          </p:cNvSpPr>
          <p:nvPr>
            <p:ph idx="15"/>
          </p:nvPr>
        </p:nvSpPr>
        <p:spPr>
          <a:xfrm>
            <a:off x="8101242" y="1447800"/>
            <a:ext cx="3633553" cy="4953000"/>
          </a:xfrm>
          <a:prstGeom prst="rect">
            <a:avLst/>
          </a:prstGeom>
        </p:spPr>
        <p:txBody>
          <a:bodyPr lIns="0" rIns="0"/>
          <a:lstStyle>
            <a:lvl1pPr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1pPr>
            <a:lvl2pPr marL="628650" indent="-185738" algn="l" defTabSz="671513"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marL="914400" indent="-171450" algn="l" defTabSz="914400" rtl="0" eaLnBrk="1" latinLnBrk="0" hangingPunct="1">
              <a:lnSpc>
                <a:spcPct val="100000"/>
              </a:lnSpc>
              <a:buClr>
                <a:schemeClr val="bg2"/>
              </a:buClr>
              <a:buSzPct val="100000"/>
              <a:defRPr lang="en-US" sz="1600" kern="1200" dirty="0" smtClean="0">
                <a:solidFill>
                  <a:schemeClr val="tx1"/>
                </a:solidFill>
                <a:latin typeface="+mn-lt"/>
                <a:ea typeface="+mn-ea"/>
                <a:cs typeface="+mn-cs"/>
              </a:defRPr>
            </a:lvl3pPr>
            <a:lvl4pPr marL="1257300" indent="-228600" algn="l" defTabSz="914400" rtl="0" eaLnBrk="1" latinLnBrk="0" hangingPunct="1">
              <a:lnSpc>
                <a:spcPct val="100000"/>
              </a:lnSpc>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4pPr>
            <a:lvl5pPr marL="1485900" indent="-228600" algn="l" defTabSz="914400" rtl="0" eaLnBrk="1" latinLnBrk="0" hangingPunct="1">
              <a:lnSpc>
                <a:spcPct val="100000"/>
              </a:lnSpc>
              <a:buClr>
                <a:schemeClr val="bg2"/>
              </a:buClr>
              <a:buSzPct val="100000"/>
              <a:buFont typeface="Arial" panose="020B0604020202020204" pitchFamily="34" charset="0"/>
              <a:buChar char="•"/>
              <a:defRPr sz="16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289879481"/>
      </p:ext>
    </p:extLst>
  </p:cSld>
  <p:clrMapOvr>
    <a:masterClrMapping/>
  </p:clrMapOvr>
  <p:extLst>
    <p:ext uri="{DCECCB84-F9BA-43D5-87BE-67443E8EF086}">
      <p15:sldGuideLst xmlns:p15="http://schemas.microsoft.com/office/powerpoint/2012/main">
        <p15:guide id="1" orient="horz" pos="912">
          <p15:clr>
            <a:srgbClr val="FBAE40"/>
          </p15:clr>
        </p15:guide>
        <p15:guide id="2" pos="3840">
          <p15:clr>
            <a:srgbClr val="FBAE40"/>
          </p15:clr>
        </p15:guide>
        <p15:guide id="3" pos="7488">
          <p15:clr>
            <a:srgbClr val="FBAE40"/>
          </p15:clr>
        </p15:guide>
        <p15:guide id="4" pos="19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3 Horiz Column - BH-H">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CD1B004D-3DA5-4FB1-86C3-AEE8370F2FDB}"/>
              </a:ext>
            </a:extLst>
          </p:cNvPr>
          <p:cNvCxnSpPr>
            <a:cxnSpLocks/>
          </p:cNvCxnSpPr>
          <p:nvPr userDrawn="1"/>
        </p:nvCxnSpPr>
        <p:spPr>
          <a:xfrm>
            <a:off x="446181" y="2955131"/>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C906EE-1306-469E-9B3A-03111095D817}"/>
              </a:ext>
            </a:extLst>
          </p:cNvPr>
          <p:cNvCxnSpPr>
            <a:cxnSpLocks/>
          </p:cNvCxnSpPr>
          <p:nvPr userDrawn="1"/>
        </p:nvCxnSpPr>
        <p:spPr>
          <a:xfrm>
            <a:off x="446181" y="4591845"/>
            <a:ext cx="11282172" cy="0"/>
          </a:xfrm>
          <a:prstGeom prst="line">
            <a:avLst/>
          </a:prstGeom>
          <a:ln w="12700">
            <a:gradFill>
              <a:gsLst>
                <a:gs pos="0">
                  <a:schemeClr val="accent1">
                    <a:lumMod val="5000"/>
                    <a:lumOff val="95000"/>
                  </a:schemeClr>
                </a:gs>
                <a:gs pos="54000">
                  <a:schemeClr val="accent2"/>
                </a:gs>
                <a:gs pos="100000">
                  <a:schemeClr val="accent1">
                    <a:lumMod val="30000"/>
                    <a:lumOff val="70000"/>
                  </a:schemeClr>
                </a:gs>
              </a:gsLst>
              <a:lin ang="0" scaled="0"/>
            </a:gradFill>
            <a:prstDash val="dash"/>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B054C7E-EC6C-4C07-AE9B-BE8CF5827384}"/>
              </a:ext>
            </a:extLst>
          </p:cNvPr>
          <p:cNvSpPr>
            <a:spLocks noGrp="1"/>
          </p:cNvSpPr>
          <p:nvPr>
            <p:ph sz="half" idx="1"/>
          </p:nvPr>
        </p:nvSpPr>
        <p:spPr>
          <a:xfrm>
            <a:off x="457200" y="1447800"/>
            <a:ext cx="11277600" cy="1377948"/>
          </a:xfrm>
          <a:prstGeom prst="rect">
            <a:avLst/>
          </a:prstGeom>
        </p:spPr>
        <p:txBody>
          <a:bodyPr lIns="0" rIns="0" anchor="ctr"/>
          <a:lstStyle>
            <a:lvl1pPr marL="225425" indent="-225425"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2" name="Content Placeholder 2">
            <a:extLst>
              <a:ext uri="{FF2B5EF4-FFF2-40B4-BE49-F238E27FC236}">
                <a16:creationId xmlns:a16="http://schemas.microsoft.com/office/drawing/2014/main" id="{AE00503B-625A-40D6-A09F-268AABD4BA0D}"/>
              </a:ext>
            </a:extLst>
          </p:cNvPr>
          <p:cNvSpPr>
            <a:spLocks noGrp="1"/>
          </p:cNvSpPr>
          <p:nvPr>
            <p:ph sz="half" idx="10"/>
          </p:nvPr>
        </p:nvSpPr>
        <p:spPr>
          <a:xfrm>
            <a:off x="469743" y="3084514"/>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62085E28-D41A-4AB4-A103-F6E2760E09CD}"/>
              </a:ext>
            </a:extLst>
          </p:cNvPr>
          <p:cNvSpPr>
            <a:spLocks noGrp="1"/>
          </p:cNvSpPr>
          <p:nvPr>
            <p:ph sz="half" idx="11"/>
          </p:nvPr>
        </p:nvSpPr>
        <p:spPr>
          <a:xfrm>
            <a:off x="457200" y="4721227"/>
            <a:ext cx="11277600" cy="1377948"/>
          </a:xfrm>
          <a:prstGeom prst="rect">
            <a:avLst/>
          </a:prstGeom>
        </p:spPr>
        <p:txBody>
          <a:bodyPr lIns="0" rIns="0" anchor="ctr"/>
          <a:lstStyle>
            <a:lvl1pPr algn="l" defTabSz="914400" rtl="0" eaLnBrk="1" latinLnBrk="0" hangingPunct="1">
              <a:lnSpc>
                <a:spcPct val="90000"/>
              </a:lnSpc>
              <a:spcBef>
                <a:spcPts val="1000"/>
              </a:spcBef>
              <a:buClr>
                <a:schemeClr val="bg2"/>
              </a:buClr>
              <a:buSzPct val="100000"/>
              <a:defRPr lang="en-US" sz="1600" kern="1200" dirty="0" smtClean="0">
                <a:solidFill>
                  <a:schemeClr val="tx1"/>
                </a:solidFill>
                <a:latin typeface="+mn-lt"/>
                <a:ea typeface="+mn-ea"/>
                <a:cs typeface="+mn-cs"/>
              </a:defRPr>
            </a:lvl1pPr>
            <a:lvl2pPr marL="910099" indent="-300543" algn="l" defTabSz="914400" rtl="0" eaLnBrk="1" latinLnBrk="0" hangingPunct="1">
              <a:lnSpc>
                <a:spcPct val="90000"/>
              </a:lnSpc>
              <a:spcBef>
                <a:spcPts val="800"/>
              </a:spcBef>
              <a:buClr>
                <a:schemeClr val="bg2"/>
              </a:buClr>
              <a:buSzPct val="100000"/>
              <a:buFont typeface="Arial" panose="020B0604020202020204" pitchFamily="34" charset="0"/>
              <a:buChar char="»"/>
              <a:defRPr lang="en-US" sz="1600" kern="1200" dirty="0" smtClean="0">
                <a:solidFill>
                  <a:schemeClr val="tx1"/>
                </a:solidFill>
                <a:latin typeface="+mn-lt"/>
                <a:ea typeface="+mn-ea"/>
                <a:cs typeface="+mn-cs"/>
              </a:defRPr>
            </a:lvl2pPr>
            <a:lvl3pPr algn="l" defTabSz="914400" rtl="0" eaLnBrk="1" latinLnBrk="0" hangingPunct="1">
              <a:lnSpc>
                <a:spcPct val="90000"/>
              </a:lnSpc>
              <a:buClr>
                <a:schemeClr val="bg2"/>
              </a:buClr>
              <a:buSzPct val="100000"/>
              <a:defRPr lang="en-US" sz="1600" kern="1200" dirty="0" smtClean="0">
                <a:solidFill>
                  <a:schemeClr val="tx1"/>
                </a:solidFill>
                <a:latin typeface="+mn-lt"/>
                <a:ea typeface="+mn-ea"/>
                <a:cs typeface="+mn-cs"/>
              </a:defRPr>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p:txBody>
      </p:sp>
      <p:sp>
        <p:nvSpPr>
          <p:cNvPr id="12" name="Title 3">
            <a:extLst>
              <a:ext uri="{FF2B5EF4-FFF2-40B4-BE49-F238E27FC236}">
                <a16:creationId xmlns:a16="http://schemas.microsoft.com/office/drawing/2014/main" id="{DD620418-EEB2-4760-B008-A8F072EDD22B}"/>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10" name="Footer Placeholder 1">
            <a:extLst>
              <a:ext uri="{FF2B5EF4-FFF2-40B4-BE49-F238E27FC236}">
                <a16:creationId xmlns:a16="http://schemas.microsoft.com/office/drawing/2014/main" id="{39B2C728-A5A1-4484-A619-4E9E480843EA}"/>
              </a:ext>
            </a:extLst>
          </p:cNvPr>
          <p:cNvSpPr>
            <a:spLocks noGrp="1"/>
          </p:cNvSpPr>
          <p:nvPr>
            <p:ph type="ftr" sz="quarter" idx="12"/>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11" name="Slide Number Placeholder 2">
            <a:extLst>
              <a:ext uri="{FF2B5EF4-FFF2-40B4-BE49-F238E27FC236}">
                <a16:creationId xmlns:a16="http://schemas.microsoft.com/office/drawing/2014/main" id="{EB014FE1-F0E6-4EE1-923A-906D66CBAB52}"/>
              </a:ext>
            </a:extLst>
          </p:cNvPr>
          <p:cNvSpPr>
            <a:spLocks noGrp="1"/>
          </p:cNvSpPr>
          <p:nvPr>
            <p:ph type="sldNum" sz="quarter" idx="13"/>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3238199894"/>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guide id="4" orient="horz" pos="912">
          <p15:clr>
            <a:srgbClr val="FBAE40"/>
          </p15:clr>
        </p15:guide>
        <p15:guide id="5" orient="horz"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w/Subtitle and Contents - BH-H">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C3BFEB-E3E2-40B7-A253-8DF9A4ADA8FA}"/>
              </a:ext>
            </a:extLst>
          </p:cNvPr>
          <p:cNvSpPr>
            <a:spLocks noGrp="1"/>
          </p:cNvSpPr>
          <p:nvPr>
            <p:ph type="body" sz="quarter" idx="12" hasCustomPrompt="1"/>
          </p:nvPr>
        </p:nvSpPr>
        <p:spPr>
          <a:xfrm>
            <a:off x="304800" y="1347732"/>
            <a:ext cx="11582400" cy="404868"/>
          </a:xfrm>
          <a:prstGeom prst="rect">
            <a:avLst/>
          </a:prstGeom>
        </p:spPr>
        <p:txBody>
          <a:bodyPr lIns="0" rIns="0" anchor="t" anchorCtr="0"/>
          <a:lstStyle>
            <a:lvl1pPr marL="0" indent="0">
              <a:spcBef>
                <a:spcPts val="0"/>
              </a:spcBef>
              <a:buNone/>
              <a:defRPr sz="2000"/>
            </a:lvl1pPr>
          </a:lstStyle>
          <a:p>
            <a:pPr lvl="0"/>
            <a:r>
              <a:rPr lang="en-US"/>
              <a:t>[Subtitle]</a:t>
            </a:r>
          </a:p>
        </p:txBody>
      </p:sp>
      <p:sp>
        <p:nvSpPr>
          <p:cNvPr id="6" name="Content Placeholder 2">
            <a:extLst>
              <a:ext uri="{FF2B5EF4-FFF2-40B4-BE49-F238E27FC236}">
                <a16:creationId xmlns:a16="http://schemas.microsoft.com/office/drawing/2014/main" id="{0162BD97-CE5D-4353-8684-0E76CAC1F56F}"/>
              </a:ext>
            </a:extLst>
          </p:cNvPr>
          <p:cNvSpPr>
            <a:spLocks noGrp="1"/>
          </p:cNvSpPr>
          <p:nvPr>
            <p:ph idx="1"/>
          </p:nvPr>
        </p:nvSpPr>
        <p:spPr>
          <a:xfrm>
            <a:off x="304800" y="1828800"/>
            <a:ext cx="11582400" cy="4572000"/>
          </a:xfrm>
          <a:prstGeom prst="rect">
            <a:avLst/>
          </a:prstGeom>
        </p:spPr>
        <p:txBody>
          <a:bodyPr lIns="0" rIns="0"/>
          <a:lstStyle>
            <a:lvl1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1pPr>
            <a:lvl2pPr marL="910099" indent="-300543" algn="l" defTabSz="914400" rtl="0" eaLnBrk="1" latinLnBrk="0" hangingPunct="1">
              <a:lnSpc>
                <a:spcPct val="100000"/>
              </a:lnSpc>
              <a:buClr>
                <a:schemeClr val="bg2"/>
              </a:buClr>
              <a:buSzPct val="100000"/>
              <a:buFont typeface="Arial" panose="020B0604020202020204" pitchFamily="34" charset="0"/>
              <a:buChar char="»"/>
              <a:defRPr lang="en-US" sz="2000" kern="1200" dirty="0" smtClean="0">
                <a:solidFill>
                  <a:schemeClr val="tx1"/>
                </a:solidFill>
                <a:latin typeface="+mn-lt"/>
                <a:ea typeface="+mn-ea"/>
                <a:cs typeface="+mn-cs"/>
              </a:defRPr>
            </a:lvl2pPr>
            <a:lvl3pPr algn="l" defTabSz="914400" rtl="0" eaLnBrk="1" latinLnBrk="0" hangingPunct="1">
              <a:lnSpc>
                <a:spcPct val="100000"/>
              </a:lnSpc>
              <a:buClr>
                <a:schemeClr val="bg2"/>
              </a:buClr>
              <a:buSzPct val="100000"/>
              <a:defRPr lang="en-US" sz="2000" kern="1200" dirty="0" smtClean="0">
                <a:solidFill>
                  <a:schemeClr val="tx1"/>
                </a:solidFill>
                <a:latin typeface="+mn-lt"/>
                <a:ea typeface="+mn-ea"/>
                <a:cs typeface="+mn-cs"/>
              </a:defRPr>
            </a:lvl3pPr>
            <a:lvl4pPr marL="2059363" indent="-230701" algn="l" defTabSz="914400" rtl="0" eaLnBrk="1" latinLnBrk="0" hangingPunct="1">
              <a:lnSpc>
                <a:spcPct val="100000"/>
              </a:lnSpc>
              <a:buClr>
                <a:schemeClr val="bg2"/>
              </a:buClr>
              <a:buSzPct val="100000"/>
              <a:buFont typeface="Arial" panose="020B0604020202020204" pitchFamily="34" charset="0"/>
              <a:buChar char="»"/>
              <a:defRPr kumimoji="1" lang="en-US" sz="2000" kern="1200" dirty="0" smtClean="0">
                <a:solidFill>
                  <a:schemeClr val="tx1"/>
                </a:solidFill>
                <a:latin typeface="+mn-lt"/>
                <a:ea typeface="+mn-ea"/>
                <a:cs typeface="+mn-cs"/>
              </a:defRPr>
            </a:lvl4pPr>
            <a:lvl5pPr marL="2666800" indent="-228584" algn="l" defTabSz="914400" rtl="0" eaLnBrk="1" latinLnBrk="0" hangingPunct="1">
              <a:lnSpc>
                <a:spcPct val="100000"/>
              </a:lnSpc>
              <a:buClr>
                <a:schemeClr val="bg2"/>
              </a:buClr>
              <a:buSzPct val="100000"/>
              <a:buFont typeface="Arial" panose="020B0604020202020204" pitchFamily="34" charset="0"/>
              <a:buChar char="•"/>
              <a:defRPr sz="2000" kern="1200" dirty="0">
                <a:solidFill>
                  <a:schemeClr val="tx1"/>
                </a:solidFill>
                <a:latin typeface="+mn-lt"/>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10" name="Title 3">
            <a:extLst>
              <a:ext uri="{FF2B5EF4-FFF2-40B4-BE49-F238E27FC236}">
                <a16:creationId xmlns:a16="http://schemas.microsoft.com/office/drawing/2014/main" id="{76293CAC-E1C7-430F-9B47-1D1372474C26}"/>
              </a:ext>
            </a:extLst>
          </p:cNvPr>
          <p:cNvSpPr>
            <a:spLocks noGrp="1"/>
          </p:cNvSpPr>
          <p:nvPr>
            <p:ph type="title" hasCustomPrompt="1"/>
          </p:nvPr>
        </p:nvSpPr>
        <p:spPr>
          <a:xfrm>
            <a:off x="304800" y="640080"/>
            <a:ext cx="11582400" cy="552204"/>
          </a:xfrm>
          <a:prstGeom prst="rect">
            <a:avLst/>
          </a:prstGeom>
        </p:spPr>
        <p:txBody>
          <a:bodyPr lIns="0" tIns="0" rIns="0" bIns="0" anchor="t" anchorCtr="0"/>
          <a:lstStyle>
            <a:lvl1pPr marL="0" indent="0">
              <a:defRPr lang="en-US" dirty="0"/>
            </a:lvl1pPr>
          </a:lstStyle>
          <a:p>
            <a:r>
              <a:rPr lang="en-US"/>
              <a:t>[Title]</a:t>
            </a:r>
          </a:p>
        </p:txBody>
      </p:sp>
      <p:sp>
        <p:nvSpPr>
          <p:cNvPr id="7" name="Footer Placeholder 1">
            <a:extLst>
              <a:ext uri="{FF2B5EF4-FFF2-40B4-BE49-F238E27FC236}">
                <a16:creationId xmlns:a16="http://schemas.microsoft.com/office/drawing/2014/main" id="{9DBFC91C-8CCE-4BFA-A2DB-040D53241C3D}"/>
              </a:ext>
            </a:extLst>
          </p:cNvPr>
          <p:cNvSpPr>
            <a:spLocks noGrp="1"/>
          </p:cNvSpPr>
          <p:nvPr>
            <p:ph type="ftr" sz="quarter" idx="10"/>
          </p:nvPr>
        </p:nvSpPr>
        <p:spPr>
          <a:xfrm>
            <a:off x="228600" y="6556248"/>
            <a:ext cx="2194560" cy="182880"/>
          </a:xfrm>
          <a:prstGeom prst="rect">
            <a:avLst/>
          </a:prstGeom>
        </p:spPr>
        <p:txBody>
          <a:bodyPr anchor="ctr"/>
          <a:lstStyle>
            <a:lvl1pPr>
              <a:defRPr sz="800">
                <a:solidFill>
                  <a:schemeClr val="accent2"/>
                </a:solidFill>
              </a:defRPr>
            </a:lvl1pPr>
          </a:lstStyle>
          <a:p>
            <a:pPr defTabSz="609555"/>
            <a:r>
              <a:rPr lang="en-US"/>
              <a:t>© 2022 NTT DATA, Inc. All rights reserved.</a:t>
            </a:r>
          </a:p>
        </p:txBody>
      </p:sp>
      <p:sp>
        <p:nvSpPr>
          <p:cNvPr id="8" name="Slide Number Placeholder 2">
            <a:extLst>
              <a:ext uri="{FF2B5EF4-FFF2-40B4-BE49-F238E27FC236}">
                <a16:creationId xmlns:a16="http://schemas.microsoft.com/office/drawing/2014/main" id="{92BDF944-3173-46A4-AE85-8B2DF233C29F}"/>
              </a:ext>
            </a:extLst>
          </p:cNvPr>
          <p:cNvSpPr>
            <a:spLocks noGrp="1"/>
          </p:cNvSpPr>
          <p:nvPr>
            <p:ph type="sldNum" sz="quarter" idx="11"/>
          </p:nvPr>
        </p:nvSpPr>
        <p:spPr>
          <a:xfrm>
            <a:off x="5762244" y="6556248"/>
            <a:ext cx="667512" cy="182880"/>
          </a:xfrm>
          <a:prstGeom prst="rect">
            <a:avLst/>
          </a:prstGeom>
        </p:spPr>
        <p:txBody>
          <a:bodyPr anchor="ctr"/>
          <a:lstStyle>
            <a:lvl1pPr>
              <a:defRPr sz="800">
                <a:solidFill>
                  <a:schemeClr val="accent2"/>
                </a:solidFill>
              </a:defRPr>
            </a:lvl1pPr>
          </a:lstStyle>
          <a:p>
            <a:pPr algn="ctr"/>
            <a:fld id="{92EA2340-BE12-4138-BE15-7C339B03EB4B}" type="slidenum">
              <a:rPr lang="en-US" smtClean="0"/>
              <a:pPr algn="ctr"/>
              <a:t>‹#›</a:t>
            </a:fld>
            <a:endParaRPr lang="en-US"/>
          </a:p>
        </p:txBody>
      </p:sp>
    </p:spTree>
    <p:extLst>
      <p:ext uri="{BB962C8B-B14F-4D97-AF65-F5344CB8AC3E}">
        <p14:creationId xmlns:p14="http://schemas.microsoft.com/office/powerpoint/2010/main" val="222163929"/>
      </p:ext>
    </p:extLst>
  </p:cSld>
  <p:clrMapOvr>
    <a:masterClrMapping/>
  </p:clrMapOvr>
  <p:extLst>
    <p:ext uri="{DCECCB84-F9BA-43D5-87BE-67443E8EF086}">
      <p15:sldGuideLst xmlns:p15="http://schemas.microsoft.com/office/powerpoint/2012/main">
        <p15:guide id="1" pos="3840">
          <p15:clr>
            <a:srgbClr val="FBAE40"/>
          </p15:clr>
        </p15:guide>
        <p15:guide id="2" pos="7488">
          <p15:clr>
            <a:srgbClr val="FBAE40"/>
          </p15:clr>
        </p15:guide>
        <p15:guide id="3" pos="192">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3.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4.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6.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vmlDrawing" Target="../drawings/vmlDrawing2.v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8.xml"/><Relationship Id="rId2" Type="http://schemas.openxmlformats.org/officeDocument/2006/relationships/slideLayout" Target="../slideLayouts/slideLayout94.xml"/><Relationship Id="rId16" Type="http://schemas.openxmlformats.org/officeDocument/2006/relationships/image" Target="../media/image12.emf"/><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oleObject" Target="../embeddings/oleObject2.bin"/><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ags" Target="../tags/tag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1.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theme" Target="../theme/theme9.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6400800"/>
            <a:ext cx="12192000" cy="45812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pic>
        <p:nvPicPr>
          <p:cNvPr id="20" name="図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 y="5581651"/>
            <a:ext cx="709083" cy="1276350"/>
          </a:xfrm>
          <a:prstGeom prst="rect">
            <a:avLst/>
          </a:prstGeom>
        </p:spPr>
      </p:pic>
      <p:sp>
        <p:nvSpPr>
          <p:cNvPr id="16" name="Footer Placeholder 1">
            <a:extLst>
              <a:ext uri="{FF2B5EF4-FFF2-40B4-BE49-F238E27FC236}">
                <a16:creationId xmlns:a16="http://schemas.microsoft.com/office/drawing/2014/main" id="{F1B08FBC-0754-4A22-9FF6-E1EB2B13AEEE}"/>
              </a:ext>
            </a:extLst>
          </p:cNvPr>
          <p:cNvSpPr>
            <a:spLocks noGrp="1"/>
          </p:cNvSpPr>
          <p:nvPr>
            <p:ph type="ftr" sz="quarter" idx="3"/>
          </p:nvPr>
        </p:nvSpPr>
        <p:spPr>
          <a:xfrm>
            <a:off x="609600" y="6556248"/>
            <a:ext cx="2194560" cy="182880"/>
          </a:xfrm>
          <a:prstGeom prst="rect">
            <a:avLst/>
          </a:prstGeom>
        </p:spPr>
        <p:txBody>
          <a:bodyPr anchor="ctr"/>
          <a:lstStyle>
            <a:lvl1pPr>
              <a:defRPr sz="800">
                <a:solidFill>
                  <a:schemeClr val="bg1"/>
                </a:solidFill>
              </a:defRPr>
            </a:lvl1pPr>
          </a:lstStyle>
          <a:p>
            <a:pPr defTabSz="609555"/>
            <a:r>
              <a:rPr lang="en-US"/>
              <a:t>© 2021 NTT DATA, Inc. All rights reserved.</a:t>
            </a:r>
          </a:p>
        </p:txBody>
      </p:sp>
      <p:sp>
        <p:nvSpPr>
          <p:cNvPr id="17" name="Slide Number Placeholder 2">
            <a:extLst>
              <a:ext uri="{FF2B5EF4-FFF2-40B4-BE49-F238E27FC236}">
                <a16:creationId xmlns:a16="http://schemas.microsoft.com/office/drawing/2014/main" id="{5F5690AF-F9D3-41D0-AF84-4591497DC2CB}"/>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bg1"/>
                </a:solidFill>
              </a:defRPr>
            </a:lvl1pPr>
          </a:lstStyle>
          <a:p>
            <a:fld id="{92EA2340-BE12-4138-BE15-7C339B03EB4B}" type="slidenum">
              <a:rPr lang="en-US" smtClean="0"/>
              <a:pPr/>
              <a:t>‹#›</a:t>
            </a:fld>
            <a:endParaRPr lang="en-US"/>
          </a:p>
        </p:txBody>
      </p:sp>
      <p:sp>
        <p:nvSpPr>
          <p:cNvPr id="12" name="Freeform 5">
            <a:extLst>
              <a:ext uri="{FF2B5EF4-FFF2-40B4-BE49-F238E27FC236}">
                <a16:creationId xmlns:a16="http://schemas.microsoft.com/office/drawing/2014/main" id="{D743AACC-E6A3-4545-99FC-8515D810C3F5}"/>
              </a:ext>
            </a:extLst>
          </p:cNvPr>
          <p:cNvSpPr>
            <a:spLocks noEditPoints="1"/>
          </p:cNvSpPr>
          <p:nvPr userDrawn="1"/>
        </p:nvSpPr>
        <p:spPr bwMode="auto">
          <a:xfrm>
            <a:off x="10853738" y="6554313"/>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77923805"/>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4" r:id="rId3"/>
  </p:sldLayoutIdLst>
  <p:hf hdr="0" dt="0"/>
  <p:txStyles>
    <p:titleStyle>
      <a:lvl1pPr algn="l" defTabSz="609555" rtl="0" eaLnBrk="1" fontAlgn="base" hangingPunct="1">
        <a:spcBef>
          <a:spcPct val="0"/>
        </a:spcBef>
        <a:spcAft>
          <a:spcPct val="0"/>
        </a:spcAft>
        <a:defRPr kumimoji="1" sz="2400" b="0" i="0" kern="1200" spc="200" baseline="0">
          <a:solidFill>
            <a:srgbClr val="404040"/>
          </a:solidFill>
          <a:latin typeface="HGPGothicE" charset="-128"/>
          <a:ea typeface="HGPGothicE" charset="-128"/>
          <a:cs typeface="HGPGothicE" charset="-128"/>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0"/>
            <a:ext cx="121920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5" name="Slide Number Placeholder 2">
            <a:extLst>
              <a:ext uri="{FF2B5EF4-FFF2-40B4-BE49-F238E27FC236}">
                <a16:creationId xmlns:a16="http://schemas.microsoft.com/office/drawing/2014/main" id="{4DEE24DF-B91C-4576-BFF5-B02A5E213494}"/>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accent2"/>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065F47C-01F7-42CF-BA47-6ACD89130B1B}"/>
              </a:ext>
            </a:extLst>
          </p:cNvPr>
          <p:cNvSpPr>
            <a:spLocks noEditPoints="1"/>
          </p:cNvSpPr>
          <p:nvPr userDrawn="1"/>
        </p:nvSpPr>
        <p:spPr bwMode="auto">
          <a:xfrm>
            <a:off x="10853738" y="152956"/>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42355067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hf hdr="0" dt="0"/>
  <p:txStyles>
    <p:titleStyle>
      <a:lvl1pPr marL="225425" indent="115888" algn="l" defTabSz="609555" rtl="0" eaLnBrk="1" fontAlgn="base" hangingPunct="1">
        <a:spcBef>
          <a:spcPct val="0"/>
        </a:spcBef>
        <a:spcAft>
          <a:spcPct val="0"/>
        </a:spcAft>
        <a:tabLst/>
        <a:defRPr kumimoji="1" lang="en-US" sz="2400" b="0" i="0" kern="1200" spc="0" baseline="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032">
          <p15:clr>
            <a:srgbClr val="F26B43"/>
          </p15:clr>
        </p15:guide>
        <p15:guide id="3" orient="horz" pos="288">
          <p15:clr>
            <a:srgbClr val="F26B43"/>
          </p15:clr>
        </p15:guide>
        <p15:guide id="4" pos="7488">
          <p15:clr>
            <a:srgbClr val="F26B43"/>
          </p15:clr>
        </p15:guide>
        <p15:guide id="5" pos="19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0"/>
            <a:ext cx="121920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5" name="Slide Number Placeholder 2">
            <a:extLst>
              <a:ext uri="{FF2B5EF4-FFF2-40B4-BE49-F238E27FC236}">
                <a16:creationId xmlns:a16="http://schemas.microsoft.com/office/drawing/2014/main" id="{4DEE24DF-B91C-4576-BFF5-B02A5E213494}"/>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accent2"/>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065F47C-01F7-42CF-BA47-6ACD89130B1B}"/>
              </a:ext>
            </a:extLst>
          </p:cNvPr>
          <p:cNvSpPr>
            <a:spLocks noEditPoints="1"/>
          </p:cNvSpPr>
          <p:nvPr userDrawn="1"/>
        </p:nvSpPr>
        <p:spPr bwMode="auto">
          <a:xfrm>
            <a:off x="10853738" y="152956"/>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98314600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hf hdr="0" dt="0"/>
  <p:txStyles>
    <p:titleStyle>
      <a:lvl1pPr marL="225425" indent="115888" algn="l" defTabSz="609555" rtl="0" eaLnBrk="1" fontAlgn="base" hangingPunct="1">
        <a:spcBef>
          <a:spcPct val="0"/>
        </a:spcBef>
        <a:spcAft>
          <a:spcPct val="0"/>
        </a:spcAft>
        <a:tabLst/>
        <a:defRPr kumimoji="1" lang="en-US" sz="2400" b="0" i="0" kern="1200" spc="0" baseline="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032">
          <p15:clr>
            <a:srgbClr val="F26B43"/>
          </p15:clr>
        </p15:guide>
        <p15:guide id="3" orient="horz" pos="288">
          <p15:clr>
            <a:srgbClr val="F26B43"/>
          </p15:clr>
        </p15:guide>
        <p15:guide id="4" pos="7488">
          <p15:clr>
            <a:srgbClr val="F26B43"/>
          </p15:clr>
        </p15:guide>
        <p15:guide id="5" pos="19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0"/>
            <a:ext cx="121920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5" name="Slide Number Placeholder 2">
            <a:extLst>
              <a:ext uri="{FF2B5EF4-FFF2-40B4-BE49-F238E27FC236}">
                <a16:creationId xmlns:a16="http://schemas.microsoft.com/office/drawing/2014/main" id="{4DEE24DF-B91C-4576-BFF5-B02A5E213494}"/>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accent2"/>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065F47C-01F7-42CF-BA47-6ACD89130B1B}"/>
              </a:ext>
            </a:extLst>
          </p:cNvPr>
          <p:cNvSpPr>
            <a:spLocks noEditPoints="1"/>
          </p:cNvSpPr>
          <p:nvPr userDrawn="1"/>
        </p:nvSpPr>
        <p:spPr bwMode="auto">
          <a:xfrm>
            <a:off x="10853738" y="152956"/>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4554022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Lst>
  <p:hf hdr="0" dt="0"/>
  <p:txStyles>
    <p:titleStyle>
      <a:lvl1pPr marL="225425" indent="115888" algn="l" defTabSz="609555" rtl="0" eaLnBrk="1" fontAlgn="base" hangingPunct="1">
        <a:spcBef>
          <a:spcPct val="0"/>
        </a:spcBef>
        <a:spcAft>
          <a:spcPct val="0"/>
        </a:spcAft>
        <a:tabLst/>
        <a:defRPr kumimoji="1" lang="en-US" sz="2400" b="0" i="0" kern="1200" spc="0" baseline="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032">
          <p15:clr>
            <a:srgbClr val="F26B43"/>
          </p15:clr>
        </p15:guide>
        <p15:guide id="3" orient="horz" pos="288">
          <p15:clr>
            <a:srgbClr val="F26B43"/>
          </p15:clr>
        </p15:guide>
        <p15:guide id="4" pos="7488">
          <p15:clr>
            <a:srgbClr val="F26B43"/>
          </p15:clr>
        </p15:guide>
        <p15:guide id="5" pos="19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0"/>
            <a:ext cx="121920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5" name="Slide Number Placeholder 2">
            <a:extLst>
              <a:ext uri="{FF2B5EF4-FFF2-40B4-BE49-F238E27FC236}">
                <a16:creationId xmlns:a16="http://schemas.microsoft.com/office/drawing/2014/main" id="{4DEE24DF-B91C-4576-BFF5-B02A5E213494}"/>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accent2"/>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065F47C-01F7-42CF-BA47-6ACD89130B1B}"/>
              </a:ext>
            </a:extLst>
          </p:cNvPr>
          <p:cNvSpPr>
            <a:spLocks noEditPoints="1"/>
          </p:cNvSpPr>
          <p:nvPr/>
        </p:nvSpPr>
        <p:spPr bwMode="auto">
          <a:xfrm>
            <a:off x="10853738" y="152956"/>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5641697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hdr="0" dt="0"/>
  <p:txStyles>
    <p:titleStyle>
      <a:lvl1pPr marL="225425" indent="115888" algn="l" defTabSz="609555" rtl="0" eaLnBrk="1" fontAlgn="base" hangingPunct="1">
        <a:spcBef>
          <a:spcPct val="0"/>
        </a:spcBef>
        <a:spcAft>
          <a:spcPct val="0"/>
        </a:spcAft>
        <a:tabLst/>
        <a:defRPr kumimoji="1" lang="en-US" sz="2400" b="0" i="0" kern="1200" spc="0" baseline="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032">
          <p15:clr>
            <a:srgbClr val="F26B43"/>
          </p15:clr>
        </p15:guide>
        <p15:guide id="3" orient="horz" pos="288">
          <p15:clr>
            <a:srgbClr val="F26B43"/>
          </p15:clr>
        </p15:guide>
        <p15:guide id="4" pos="7488">
          <p15:clr>
            <a:srgbClr val="F26B43"/>
          </p15:clr>
        </p15:guide>
        <p15:guide id="5" pos="19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0"/>
            <a:ext cx="121920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5" name="Slide Number Placeholder 2">
            <a:extLst>
              <a:ext uri="{FF2B5EF4-FFF2-40B4-BE49-F238E27FC236}">
                <a16:creationId xmlns:a16="http://schemas.microsoft.com/office/drawing/2014/main" id="{4DEE24DF-B91C-4576-BFF5-B02A5E213494}"/>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accent2"/>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065F47C-01F7-42CF-BA47-6ACD89130B1B}"/>
              </a:ext>
            </a:extLst>
          </p:cNvPr>
          <p:cNvSpPr>
            <a:spLocks noEditPoints="1"/>
          </p:cNvSpPr>
          <p:nvPr/>
        </p:nvSpPr>
        <p:spPr bwMode="auto">
          <a:xfrm>
            <a:off x="10853738" y="152956"/>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1564185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Lst>
  <p:hf hdr="0" dt="0"/>
  <p:txStyles>
    <p:titleStyle>
      <a:lvl1pPr marL="225425" indent="115888" algn="l" defTabSz="609555" rtl="0" eaLnBrk="1" fontAlgn="base" hangingPunct="1">
        <a:spcBef>
          <a:spcPct val="0"/>
        </a:spcBef>
        <a:spcAft>
          <a:spcPct val="0"/>
        </a:spcAft>
        <a:tabLst/>
        <a:defRPr kumimoji="1" lang="en-US" sz="2400" b="0" i="0" kern="1200" spc="0" baseline="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032">
          <p15:clr>
            <a:srgbClr val="F26B43"/>
          </p15:clr>
        </p15:guide>
        <p15:guide id="3" orient="horz" pos="288">
          <p15:clr>
            <a:srgbClr val="F26B43"/>
          </p15:clr>
        </p15:guide>
        <p15:guide id="4" pos="7488">
          <p15:clr>
            <a:srgbClr val="F26B43"/>
          </p15:clr>
        </p15:guide>
        <p15:guide id="5" pos="19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0"/>
            <a:ext cx="121920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5" name="Slide Number Placeholder 2">
            <a:extLst>
              <a:ext uri="{FF2B5EF4-FFF2-40B4-BE49-F238E27FC236}">
                <a16:creationId xmlns:a16="http://schemas.microsoft.com/office/drawing/2014/main" id="{4DEE24DF-B91C-4576-BFF5-B02A5E213494}"/>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accent2"/>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065F47C-01F7-42CF-BA47-6ACD89130B1B}"/>
              </a:ext>
            </a:extLst>
          </p:cNvPr>
          <p:cNvSpPr>
            <a:spLocks noEditPoints="1"/>
          </p:cNvSpPr>
          <p:nvPr userDrawn="1"/>
        </p:nvSpPr>
        <p:spPr bwMode="auto">
          <a:xfrm>
            <a:off x="10853738" y="152956"/>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0800718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Lst>
  <p:hf hdr="0" dt="0"/>
  <p:txStyles>
    <p:titleStyle>
      <a:lvl1pPr marL="225425" indent="115888" algn="l" defTabSz="609555" rtl="0" eaLnBrk="1" fontAlgn="base" hangingPunct="1">
        <a:spcBef>
          <a:spcPct val="0"/>
        </a:spcBef>
        <a:spcAft>
          <a:spcPct val="0"/>
        </a:spcAft>
        <a:tabLst/>
        <a:defRPr kumimoji="1" lang="en-US" sz="2400" b="0" i="0" kern="1200" spc="0" baseline="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032">
          <p15:clr>
            <a:srgbClr val="F26B43"/>
          </p15:clr>
        </p15:guide>
        <p15:guide id="3" orient="horz" pos="288">
          <p15:clr>
            <a:srgbClr val="F26B43"/>
          </p15:clr>
        </p15:guide>
        <p15:guide id="4" pos="7488">
          <p15:clr>
            <a:srgbClr val="F26B43"/>
          </p15:clr>
        </p15:guide>
        <p15:guide id="5" pos="19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280DAC10-3826-47A2-8EC0-3FB98C79A4B2}"/>
              </a:ext>
            </a:extLst>
          </p:cNvPr>
          <p:cNvGraphicFramePr>
            <a:graphicFrameLocks noChangeAspect="1"/>
          </p:cNvGraphicFramePr>
          <p:nvPr userDrawn="1">
            <p:custDataLst>
              <p:tags r:id="rId14"/>
            </p:custDataLst>
            <p:extLst>
              <p:ext uri="{D42A27DB-BD31-4B8C-83A1-F6EECF244321}">
                <p14:modId xmlns:p14="http://schemas.microsoft.com/office/powerpoint/2010/main" val="39992408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1" name="think-cell Slide" r:id="rId15" imgW="420" imgH="420" progId="TCLayout.ActiveDocument.1">
                  <p:embed/>
                </p:oleObj>
              </mc:Choice>
              <mc:Fallback>
                <p:oleObj name="think-cell Slide" r:id="rId15" imgW="420" imgH="420" progId="TCLayout.ActiveDocument.1">
                  <p:embed/>
                  <p:pic>
                    <p:nvPicPr>
                      <p:cNvPr id="2" name="Object 1" hidden="1">
                        <a:extLst>
                          <a:ext uri="{FF2B5EF4-FFF2-40B4-BE49-F238E27FC236}">
                            <a16:creationId xmlns:a16="http://schemas.microsoft.com/office/drawing/2014/main" id="{280DAC10-3826-47A2-8EC0-3FB98C79A4B2}"/>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7" name="Rectangle 17"/>
          <p:cNvSpPr/>
          <p:nvPr/>
        </p:nvSpPr>
        <p:spPr>
          <a:xfrm>
            <a:off x="0" y="0"/>
            <a:ext cx="121920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a:solidFill>
                <a:schemeClr val="tx1"/>
              </a:solidFill>
              <a:latin typeface="HGPGothicE" charset="-128"/>
              <a:ea typeface="HGPGothicE" charset="-128"/>
            </a:endParaRPr>
          </a:p>
        </p:txBody>
      </p:sp>
      <p:sp>
        <p:nvSpPr>
          <p:cNvPr id="5" name="Slide Number Placeholder 2">
            <a:extLst>
              <a:ext uri="{FF2B5EF4-FFF2-40B4-BE49-F238E27FC236}">
                <a16:creationId xmlns:a16="http://schemas.microsoft.com/office/drawing/2014/main" id="{4DEE24DF-B91C-4576-BFF5-B02A5E213494}"/>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accent2"/>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065F47C-01F7-42CF-BA47-6ACD89130B1B}"/>
              </a:ext>
            </a:extLst>
          </p:cNvPr>
          <p:cNvSpPr>
            <a:spLocks noEditPoints="1"/>
          </p:cNvSpPr>
          <p:nvPr userDrawn="1"/>
        </p:nvSpPr>
        <p:spPr bwMode="auto">
          <a:xfrm>
            <a:off x="10853738" y="152956"/>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20571211"/>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Lst>
  <p:hf hdr="0" dt="0"/>
  <p:txStyles>
    <p:titleStyle>
      <a:lvl1pPr marL="225425" indent="115888" algn="l" defTabSz="609555" rtl="0" eaLnBrk="1" fontAlgn="base" hangingPunct="1">
        <a:spcBef>
          <a:spcPct val="0"/>
        </a:spcBef>
        <a:spcAft>
          <a:spcPct val="0"/>
        </a:spcAft>
        <a:tabLst/>
        <a:defRPr kumimoji="1" lang="en-US" sz="2400" b="0" i="0" kern="1200" spc="0" baseline="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032">
          <p15:clr>
            <a:srgbClr val="F26B43"/>
          </p15:clr>
        </p15:guide>
        <p15:guide id="3" orient="horz" pos="288">
          <p15:clr>
            <a:srgbClr val="F26B43"/>
          </p15:clr>
        </p15:guide>
        <p15:guide id="4" pos="7488">
          <p15:clr>
            <a:srgbClr val="F26B43"/>
          </p15:clr>
        </p15:guide>
        <p15:guide id="5" pos="19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7" name="Rectangle 17"/>
          <p:cNvSpPr/>
          <p:nvPr/>
        </p:nvSpPr>
        <p:spPr>
          <a:xfrm>
            <a:off x="0" y="0"/>
            <a:ext cx="12192000" cy="4572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b="0" i="0" dirty="0">
              <a:solidFill>
                <a:schemeClr val="tx1"/>
              </a:solidFill>
              <a:latin typeface="HGPGothicE" charset="-128"/>
              <a:ea typeface="HGPGothicE" charset="-128"/>
            </a:endParaRPr>
          </a:p>
        </p:txBody>
      </p:sp>
      <p:sp>
        <p:nvSpPr>
          <p:cNvPr id="5" name="Slide Number Placeholder 2">
            <a:extLst>
              <a:ext uri="{FF2B5EF4-FFF2-40B4-BE49-F238E27FC236}">
                <a16:creationId xmlns:a16="http://schemas.microsoft.com/office/drawing/2014/main" id="{4DEE24DF-B91C-4576-BFF5-B02A5E213494}"/>
              </a:ext>
            </a:extLst>
          </p:cNvPr>
          <p:cNvSpPr>
            <a:spLocks noGrp="1"/>
          </p:cNvSpPr>
          <p:nvPr>
            <p:ph type="sldNum" sz="quarter" idx="4"/>
          </p:nvPr>
        </p:nvSpPr>
        <p:spPr>
          <a:xfrm>
            <a:off x="5762244" y="6556248"/>
            <a:ext cx="667512" cy="182880"/>
          </a:xfrm>
          <a:prstGeom prst="rect">
            <a:avLst/>
          </a:prstGeom>
        </p:spPr>
        <p:txBody>
          <a:bodyPr anchor="ctr"/>
          <a:lstStyle>
            <a:lvl1pPr algn="ctr">
              <a:defRPr sz="800">
                <a:solidFill>
                  <a:schemeClr val="accent2"/>
                </a:solidFill>
              </a:defRPr>
            </a:lvl1pPr>
          </a:lstStyle>
          <a:p>
            <a:fld id="{92EA2340-BE12-4138-BE15-7C339B03EB4B}" type="slidenum">
              <a:rPr lang="en-US" smtClean="0"/>
              <a:pPr/>
              <a:t>‹#›</a:t>
            </a:fld>
            <a:endParaRPr lang="en-US"/>
          </a:p>
        </p:txBody>
      </p:sp>
      <p:sp>
        <p:nvSpPr>
          <p:cNvPr id="8" name="Freeform 5">
            <a:extLst>
              <a:ext uri="{FF2B5EF4-FFF2-40B4-BE49-F238E27FC236}">
                <a16:creationId xmlns:a16="http://schemas.microsoft.com/office/drawing/2014/main" id="{8065F47C-01F7-42CF-BA47-6ACD89130B1B}"/>
              </a:ext>
            </a:extLst>
          </p:cNvPr>
          <p:cNvSpPr>
            <a:spLocks noEditPoints="1"/>
          </p:cNvSpPr>
          <p:nvPr userDrawn="1"/>
        </p:nvSpPr>
        <p:spPr bwMode="auto">
          <a:xfrm>
            <a:off x="10853738" y="152956"/>
            <a:ext cx="1021556" cy="151287"/>
          </a:xfrm>
          <a:custGeom>
            <a:avLst/>
            <a:gdLst>
              <a:gd name="T0" fmla="*/ 375 w 1361"/>
              <a:gd name="T1" fmla="*/ 43 h 199"/>
              <a:gd name="T2" fmla="*/ 313 w 1361"/>
              <a:gd name="T3" fmla="*/ 196 h 199"/>
              <a:gd name="T4" fmla="*/ 269 w 1361"/>
              <a:gd name="T5" fmla="*/ 43 h 199"/>
              <a:gd name="T6" fmla="*/ 207 w 1361"/>
              <a:gd name="T7" fmla="*/ 2 h 199"/>
              <a:gd name="T8" fmla="*/ 995 w 1361"/>
              <a:gd name="T9" fmla="*/ 69 h 199"/>
              <a:gd name="T10" fmla="*/ 864 w 1361"/>
              <a:gd name="T11" fmla="*/ 196 h 199"/>
              <a:gd name="T12" fmla="*/ 811 w 1361"/>
              <a:gd name="T13" fmla="*/ 132 h 199"/>
              <a:gd name="T14" fmla="*/ 951 w 1361"/>
              <a:gd name="T15" fmla="*/ 76 h 199"/>
              <a:gd name="T16" fmla="*/ 929 w 1361"/>
              <a:gd name="T17" fmla="*/ 44 h 199"/>
              <a:gd name="T18" fmla="*/ 821 w 1361"/>
              <a:gd name="T19" fmla="*/ 2 h 199"/>
              <a:gd name="T20" fmla="*/ 995 w 1361"/>
              <a:gd name="T21" fmla="*/ 69 h 199"/>
              <a:gd name="T22" fmla="*/ 951 w 1361"/>
              <a:gd name="T23" fmla="*/ 115 h 199"/>
              <a:gd name="T24" fmla="*/ 854 w 1361"/>
              <a:gd name="T25" fmla="*/ 135 h 199"/>
              <a:gd name="T26" fmla="*/ 951 w 1361"/>
              <a:gd name="T27" fmla="*/ 155 h 199"/>
              <a:gd name="T28" fmla="*/ 1361 w 1361"/>
              <a:gd name="T29" fmla="*/ 196 h 199"/>
              <a:gd name="T30" fmla="*/ 1177 w 1361"/>
              <a:gd name="T31" fmla="*/ 141 h 199"/>
              <a:gd name="T32" fmla="*/ 1228 w 1361"/>
              <a:gd name="T33" fmla="*/ 76 h 199"/>
              <a:gd name="T34" fmla="*/ 1317 w 1361"/>
              <a:gd name="T35" fmla="*/ 69 h 199"/>
              <a:gd name="T36" fmla="*/ 1187 w 1361"/>
              <a:gd name="T37" fmla="*/ 44 h 199"/>
              <a:gd name="T38" fmla="*/ 1298 w 1361"/>
              <a:gd name="T39" fmla="*/ 2 h 199"/>
              <a:gd name="T40" fmla="*/ 1317 w 1361"/>
              <a:gd name="T41" fmla="*/ 155 h 199"/>
              <a:gd name="T42" fmla="*/ 1234 w 1361"/>
              <a:gd name="T43" fmla="*/ 115 h 199"/>
              <a:gd name="T44" fmla="*/ 1234 w 1361"/>
              <a:gd name="T45" fmla="*/ 155 h 199"/>
              <a:gd name="T46" fmla="*/ 389 w 1361"/>
              <a:gd name="T47" fmla="*/ 2 h 199"/>
              <a:gd name="T48" fmla="*/ 452 w 1361"/>
              <a:gd name="T49" fmla="*/ 43 h 199"/>
              <a:gd name="T50" fmla="*/ 496 w 1361"/>
              <a:gd name="T51" fmla="*/ 196 h 199"/>
              <a:gd name="T52" fmla="*/ 558 w 1361"/>
              <a:gd name="T53" fmla="*/ 43 h 199"/>
              <a:gd name="T54" fmla="*/ 389 w 1361"/>
              <a:gd name="T55" fmla="*/ 2 h 199"/>
              <a:gd name="T56" fmla="*/ 1004 w 1361"/>
              <a:gd name="T57" fmla="*/ 43 h 199"/>
              <a:gd name="T58" fmla="*/ 1066 w 1361"/>
              <a:gd name="T59" fmla="*/ 196 h 199"/>
              <a:gd name="T60" fmla="*/ 1110 w 1361"/>
              <a:gd name="T61" fmla="*/ 43 h 199"/>
              <a:gd name="T62" fmla="*/ 1173 w 1361"/>
              <a:gd name="T63" fmla="*/ 2 h 199"/>
              <a:gd name="T64" fmla="*/ 732 w 1361"/>
              <a:gd name="T65" fmla="*/ 196 h 199"/>
              <a:gd name="T66" fmla="*/ 612 w 1361"/>
              <a:gd name="T67" fmla="*/ 2 h 199"/>
              <a:gd name="T68" fmla="*/ 794 w 1361"/>
              <a:gd name="T69" fmla="*/ 70 h 199"/>
              <a:gd name="T70" fmla="*/ 732 w 1361"/>
              <a:gd name="T71" fmla="*/ 196 h 199"/>
              <a:gd name="T72" fmla="*/ 727 w 1361"/>
              <a:gd name="T73" fmla="*/ 44 h 199"/>
              <a:gd name="T74" fmla="*/ 656 w 1361"/>
              <a:gd name="T75" fmla="*/ 155 h 199"/>
              <a:gd name="T76" fmla="*/ 749 w 1361"/>
              <a:gd name="T77" fmla="*/ 129 h 199"/>
              <a:gd name="T78" fmla="*/ 145 w 1361"/>
              <a:gd name="T79" fmla="*/ 150 h 199"/>
              <a:gd name="T80" fmla="*/ 40 w 1361"/>
              <a:gd name="T81" fmla="*/ 0 h 199"/>
              <a:gd name="T82" fmla="*/ 0 w 1361"/>
              <a:gd name="T83" fmla="*/ 197 h 199"/>
              <a:gd name="T84" fmla="*/ 44 w 1361"/>
              <a:gd name="T85" fmla="*/ 76 h 199"/>
              <a:gd name="T86" fmla="*/ 44 w 1361"/>
              <a:gd name="T87" fmla="*/ 47 h 199"/>
              <a:gd name="T88" fmla="*/ 115 w 1361"/>
              <a:gd name="T89" fmla="*/ 177 h 199"/>
              <a:gd name="T90" fmla="*/ 192 w 1361"/>
              <a:gd name="T91" fmla="*/ 147 h 199"/>
              <a:gd name="T92" fmla="*/ 148 w 1361"/>
              <a:gd name="T93" fmla="*/ 2 h 199"/>
              <a:gd name="T94" fmla="*/ 149 w 1361"/>
              <a:gd name="T95" fmla="*/ 148 h 199"/>
              <a:gd name="T96" fmla="*/ 145 w 1361"/>
              <a:gd name="T97"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1" h="199">
                <a:moveTo>
                  <a:pt x="375" y="2"/>
                </a:moveTo>
                <a:cubicBezTo>
                  <a:pt x="375" y="43"/>
                  <a:pt x="375" y="43"/>
                  <a:pt x="375" y="43"/>
                </a:cubicBezTo>
                <a:cubicBezTo>
                  <a:pt x="375" y="43"/>
                  <a:pt x="318" y="43"/>
                  <a:pt x="313" y="43"/>
                </a:cubicBezTo>
                <a:cubicBezTo>
                  <a:pt x="313" y="48"/>
                  <a:pt x="313" y="196"/>
                  <a:pt x="313" y="196"/>
                </a:cubicBezTo>
                <a:cubicBezTo>
                  <a:pt x="269" y="196"/>
                  <a:pt x="269" y="196"/>
                  <a:pt x="269" y="196"/>
                </a:cubicBezTo>
                <a:cubicBezTo>
                  <a:pt x="269" y="196"/>
                  <a:pt x="269" y="48"/>
                  <a:pt x="269" y="43"/>
                </a:cubicBezTo>
                <a:cubicBezTo>
                  <a:pt x="265" y="43"/>
                  <a:pt x="207" y="43"/>
                  <a:pt x="207" y="43"/>
                </a:cubicBezTo>
                <a:cubicBezTo>
                  <a:pt x="207" y="2"/>
                  <a:pt x="207" y="2"/>
                  <a:pt x="207" y="2"/>
                </a:cubicBezTo>
                <a:lnTo>
                  <a:pt x="375" y="2"/>
                </a:lnTo>
                <a:close/>
                <a:moveTo>
                  <a:pt x="995" y="69"/>
                </a:moveTo>
                <a:cubicBezTo>
                  <a:pt x="995" y="196"/>
                  <a:pt x="995" y="196"/>
                  <a:pt x="995" y="196"/>
                </a:cubicBezTo>
                <a:cubicBezTo>
                  <a:pt x="864" y="196"/>
                  <a:pt x="864" y="196"/>
                  <a:pt x="864" y="196"/>
                </a:cubicBezTo>
                <a:cubicBezTo>
                  <a:pt x="828" y="196"/>
                  <a:pt x="811" y="181"/>
                  <a:pt x="811" y="141"/>
                </a:cubicBezTo>
                <a:cubicBezTo>
                  <a:pt x="811" y="132"/>
                  <a:pt x="811" y="132"/>
                  <a:pt x="811" y="132"/>
                </a:cubicBezTo>
                <a:cubicBezTo>
                  <a:pt x="811" y="93"/>
                  <a:pt x="828" y="76"/>
                  <a:pt x="862" y="76"/>
                </a:cubicBezTo>
                <a:cubicBezTo>
                  <a:pt x="862" y="76"/>
                  <a:pt x="947" y="76"/>
                  <a:pt x="951" y="76"/>
                </a:cubicBezTo>
                <a:cubicBezTo>
                  <a:pt x="951" y="75"/>
                  <a:pt x="951" y="69"/>
                  <a:pt x="951" y="69"/>
                </a:cubicBezTo>
                <a:cubicBezTo>
                  <a:pt x="951" y="51"/>
                  <a:pt x="945" y="44"/>
                  <a:pt x="929" y="44"/>
                </a:cubicBezTo>
                <a:cubicBezTo>
                  <a:pt x="821" y="44"/>
                  <a:pt x="821" y="44"/>
                  <a:pt x="821" y="44"/>
                </a:cubicBezTo>
                <a:cubicBezTo>
                  <a:pt x="821" y="2"/>
                  <a:pt x="821" y="2"/>
                  <a:pt x="821" y="2"/>
                </a:cubicBezTo>
                <a:cubicBezTo>
                  <a:pt x="932" y="2"/>
                  <a:pt x="932" y="2"/>
                  <a:pt x="932" y="2"/>
                </a:cubicBezTo>
                <a:cubicBezTo>
                  <a:pt x="979" y="2"/>
                  <a:pt x="995" y="20"/>
                  <a:pt x="995" y="69"/>
                </a:cubicBezTo>
                <a:close/>
                <a:moveTo>
                  <a:pt x="951" y="155"/>
                </a:moveTo>
                <a:cubicBezTo>
                  <a:pt x="951" y="115"/>
                  <a:pt x="951" y="115"/>
                  <a:pt x="951" y="115"/>
                </a:cubicBezTo>
                <a:cubicBezTo>
                  <a:pt x="947" y="115"/>
                  <a:pt x="868" y="115"/>
                  <a:pt x="868" y="115"/>
                </a:cubicBezTo>
                <a:cubicBezTo>
                  <a:pt x="862" y="115"/>
                  <a:pt x="854" y="118"/>
                  <a:pt x="854" y="135"/>
                </a:cubicBezTo>
                <a:cubicBezTo>
                  <a:pt x="854" y="152"/>
                  <a:pt x="862" y="155"/>
                  <a:pt x="868" y="155"/>
                </a:cubicBezTo>
                <a:cubicBezTo>
                  <a:pt x="868" y="155"/>
                  <a:pt x="947" y="155"/>
                  <a:pt x="951" y="155"/>
                </a:cubicBezTo>
                <a:close/>
                <a:moveTo>
                  <a:pt x="1361" y="69"/>
                </a:moveTo>
                <a:cubicBezTo>
                  <a:pt x="1361" y="196"/>
                  <a:pt x="1361" y="196"/>
                  <a:pt x="1361" y="196"/>
                </a:cubicBezTo>
                <a:cubicBezTo>
                  <a:pt x="1230" y="196"/>
                  <a:pt x="1230" y="196"/>
                  <a:pt x="1230" y="196"/>
                </a:cubicBezTo>
                <a:cubicBezTo>
                  <a:pt x="1194" y="196"/>
                  <a:pt x="1177" y="181"/>
                  <a:pt x="1177" y="141"/>
                </a:cubicBezTo>
                <a:cubicBezTo>
                  <a:pt x="1177" y="132"/>
                  <a:pt x="1177" y="132"/>
                  <a:pt x="1177" y="132"/>
                </a:cubicBezTo>
                <a:cubicBezTo>
                  <a:pt x="1177" y="93"/>
                  <a:pt x="1194" y="76"/>
                  <a:pt x="1228" y="76"/>
                </a:cubicBezTo>
                <a:cubicBezTo>
                  <a:pt x="1228" y="76"/>
                  <a:pt x="1313" y="76"/>
                  <a:pt x="1317" y="76"/>
                </a:cubicBezTo>
                <a:cubicBezTo>
                  <a:pt x="1317" y="75"/>
                  <a:pt x="1317" y="69"/>
                  <a:pt x="1317" y="69"/>
                </a:cubicBezTo>
                <a:cubicBezTo>
                  <a:pt x="1317" y="51"/>
                  <a:pt x="1311" y="44"/>
                  <a:pt x="1295" y="44"/>
                </a:cubicBezTo>
                <a:cubicBezTo>
                  <a:pt x="1187" y="44"/>
                  <a:pt x="1187" y="44"/>
                  <a:pt x="1187" y="44"/>
                </a:cubicBezTo>
                <a:cubicBezTo>
                  <a:pt x="1187" y="2"/>
                  <a:pt x="1187" y="2"/>
                  <a:pt x="1187" y="2"/>
                </a:cubicBezTo>
                <a:cubicBezTo>
                  <a:pt x="1298" y="2"/>
                  <a:pt x="1298" y="2"/>
                  <a:pt x="1298" y="2"/>
                </a:cubicBezTo>
                <a:cubicBezTo>
                  <a:pt x="1345" y="2"/>
                  <a:pt x="1361" y="20"/>
                  <a:pt x="1361" y="69"/>
                </a:cubicBezTo>
                <a:close/>
                <a:moveTo>
                  <a:pt x="1317" y="155"/>
                </a:moveTo>
                <a:cubicBezTo>
                  <a:pt x="1317" y="115"/>
                  <a:pt x="1317" y="115"/>
                  <a:pt x="1317" y="115"/>
                </a:cubicBezTo>
                <a:cubicBezTo>
                  <a:pt x="1313" y="115"/>
                  <a:pt x="1234" y="115"/>
                  <a:pt x="1234" y="115"/>
                </a:cubicBezTo>
                <a:cubicBezTo>
                  <a:pt x="1228" y="115"/>
                  <a:pt x="1220" y="118"/>
                  <a:pt x="1220" y="135"/>
                </a:cubicBezTo>
                <a:cubicBezTo>
                  <a:pt x="1220" y="152"/>
                  <a:pt x="1228" y="155"/>
                  <a:pt x="1234" y="155"/>
                </a:cubicBezTo>
                <a:cubicBezTo>
                  <a:pt x="1234" y="155"/>
                  <a:pt x="1313" y="155"/>
                  <a:pt x="1317" y="155"/>
                </a:cubicBezTo>
                <a:close/>
                <a:moveTo>
                  <a:pt x="389" y="2"/>
                </a:moveTo>
                <a:cubicBezTo>
                  <a:pt x="389" y="43"/>
                  <a:pt x="389" y="43"/>
                  <a:pt x="389" y="43"/>
                </a:cubicBezTo>
                <a:cubicBezTo>
                  <a:pt x="389" y="43"/>
                  <a:pt x="447" y="43"/>
                  <a:pt x="452" y="43"/>
                </a:cubicBezTo>
                <a:cubicBezTo>
                  <a:pt x="452" y="48"/>
                  <a:pt x="452" y="196"/>
                  <a:pt x="452" y="196"/>
                </a:cubicBezTo>
                <a:cubicBezTo>
                  <a:pt x="496" y="196"/>
                  <a:pt x="496" y="196"/>
                  <a:pt x="496" y="196"/>
                </a:cubicBezTo>
                <a:cubicBezTo>
                  <a:pt x="496" y="196"/>
                  <a:pt x="496" y="48"/>
                  <a:pt x="496" y="43"/>
                </a:cubicBezTo>
                <a:cubicBezTo>
                  <a:pt x="500" y="43"/>
                  <a:pt x="558" y="43"/>
                  <a:pt x="558" y="43"/>
                </a:cubicBezTo>
                <a:cubicBezTo>
                  <a:pt x="558" y="2"/>
                  <a:pt x="558" y="2"/>
                  <a:pt x="558" y="2"/>
                </a:cubicBezTo>
                <a:lnTo>
                  <a:pt x="389" y="2"/>
                </a:lnTo>
                <a:close/>
                <a:moveTo>
                  <a:pt x="1004" y="2"/>
                </a:moveTo>
                <a:cubicBezTo>
                  <a:pt x="1004" y="43"/>
                  <a:pt x="1004" y="43"/>
                  <a:pt x="1004" y="43"/>
                </a:cubicBezTo>
                <a:cubicBezTo>
                  <a:pt x="1004" y="43"/>
                  <a:pt x="1062" y="43"/>
                  <a:pt x="1066" y="43"/>
                </a:cubicBezTo>
                <a:cubicBezTo>
                  <a:pt x="1066" y="48"/>
                  <a:pt x="1066" y="196"/>
                  <a:pt x="1066" y="196"/>
                </a:cubicBezTo>
                <a:cubicBezTo>
                  <a:pt x="1110" y="196"/>
                  <a:pt x="1110" y="196"/>
                  <a:pt x="1110" y="196"/>
                </a:cubicBezTo>
                <a:cubicBezTo>
                  <a:pt x="1110" y="196"/>
                  <a:pt x="1110" y="48"/>
                  <a:pt x="1110" y="43"/>
                </a:cubicBezTo>
                <a:cubicBezTo>
                  <a:pt x="1115" y="43"/>
                  <a:pt x="1173" y="43"/>
                  <a:pt x="1173" y="43"/>
                </a:cubicBezTo>
                <a:cubicBezTo>
                  <a:pt x="1173" y="2"/>
                  <a:pt x="1173" y="2"/>
                  <a:pt x="1173" y="2"/>
                </a:cubicBezTo>
                <a:lnTo>
                  <a:pt x="1004" y="2"/>
                </a:lnTo>
                <a:close/>
                <a:moveTo>
                  <a:pt x="732" y="196"/>
                </a:moveTo>
                <a:cubicBezTo>
                  <a:pt x="612" y="196"/>
                  <a:pt x="612" y="196"/>
                  <a:pt x="612" y="196"/>
                </a:cubicBezTo>
                <a:cubicBezTo>
                  <a:pt x="612" y="2"/>
                  <a:pt x="612" y="2"/>
                  <a:pt x="612" y="2"/>
                </a:cubicBezTo>
                <a:cubicBezTo>
                  <a:pt x="730" y="2"/>
                  <a:pt x="730" y="2"/>
                  <a:pt x="730" y="2"/>
                </a:cubicBezTo>
                <a:cubicBezTo>
                  <a:pt x="774" y="2"/>
                  <a:pt x="794" y="20"/>
                  <a:pt x="794" y="70"/>
                </a:cubicBezTo>
                <a:cubicBezTo>
                  <a:pt x="794" y="128"/>
                  <a:pt x="794" y="128"/>
                  <a:pt x="794" y="128"/>
                </a:cubicBezTo>
                <a:cubicBezTo>
                  <a:pt x="794" y="173"/>
                  <a:pt x="779" y="196"/>
                  <a:pt x="732" y="196"/>
                </a:cubicBezTo>
                <a:close/>
                <a:moveTo>
                  <a:pt x="749" y="70"/>
                </a:moveTo>
                <a:cubicBezTo>
                  <a:pt x="749" y="51"/>
                  <a:pt x="743" y="44"/>
                  <a:pt x="727" y="44"/>
                </a:cubicBezTo>
                <a:cubicBezTo>
                  <a:pt x="727" y="44"/>
                  <a:pt x="660" y="44"/>
                  <a:pt x="656" y="44"/>
                </a:cubicBezTo>
                <a:cubicBezTo>
                  <a:pt x="656" y="155"/>
                  <a:pt x="656" y="155"/>
                  <a:pt x="656" y="155"/>
                </a:cubicBezTo>
                <a:cubicBezTo>
                  <a:pt x="660" y="155"/>
                  <a:pt x="727" y="155"/>
                  <a:pt x="727" y="155"/>
                </a:cubicBezTo>
                <a:cubicBezTo>
                  <a:pt x="743" y="155"/>
                  <a:pt x="749" y="148"/>
                  <a:pt x="749" y="129"/>
                </a:cubicBezTo>
                <a:cubicBezTo>
                  <a:pt x="749" y="129"/>
                  <a:pt x="749" y="70"/>
                  <a:pt x="749" y="70"/>
                </a:cubicBezTo>
                <a:close/>
                <a:moveTo>
                  <a:pt x="145" y="150"/>
                </a:moveTo>
                <a:cubicBezTo>
                  <a:pt x="144" y="148"/>
                  <a:pt x="85" y="34"/>
                  <a:pt x="78" y="22"/>
                </a:cubicBezTo>
                <a:cubicBezTo>
                  <a:pt x="69" y="9"/>
                  <a:pt x="59" y="0"/>
                  <a:pt x="40" y="0"/>
                </a:cubicBezTo>
                <a:cubicBezTo>
                  <a:pt x="22" y="0"/>
                  <a:pt x="0" y="8"/>
                  <a:pt x="0" y="51"/>
                </a:cubicBezTo>
                <a:cubicBezTo>
                  <a:pt x="0" y="197"/>
                  <a:pt x="0" y="197"/>
                  <a:pt x="0" y="197"/>
                </a:cubicBezTo>
                <a:cubicBezTo>
                  <a:pt x="44" y="197"/>
                  <a:pt x="44" y="197"/>
                  <a:pt x="44" y="197"/>
                </a:cubicBezTo>
                <a:cubicBezTo>
                  <a:pt x="44" y="197"/>
                  <a:pt x="44" y="84"/>
                  <a:pt x="44" y="76"/>
                </a:cubicBezTo>
                <a:cubicBezTo>
                  <a:pt x="44" y="67"/>
                  <a:pt x="43" y="54"/>
                  <a:pt x="43" y="51"/>
                </a:cubicBezTo>
                <a:cubicBezTo>
                  <a:pt x="43" y="49"/>
                  <a:pt x="43" y="47"/>
                  <a:pt x="44" y="47"/>
                </a:cubicBezTo>
                <a:cubicBezTo>
                  <a:pt x="46" y="46"/>
                  <a:pt x="47" y="47"/>
                  <a:pt x="48" y="49"/>
                </a:cubicBezTo>
                <a:cubicBezTo>
                  <a:pt x="49" y="50"/>
                  <a:pt x="103" y="158"/>
                  <a:pt x="115" y="177"/>
                </a:cubicBezTo>
                <a:cubicBezTo>
                  <a:pt x="123" y="190"/>
                  <a:pt x="133" y="199"/>
                  <a:pt x="153" y="199"/>
                </a:cubicBezTo>
                <a:cubicBezTo>
                  <a:pt x="171" y="199"/>
                  <a:pt x="192" y="191"/>
                  <a:pt x="192" y="147"/>
                </a:cubicBezTo>
                <a:cubicBezTo>
                  <a:pt x="192" y="2"/>
                  <a:pt x="192" y="2"/>
                  <a:pt x="192" y="2"/>
                </a:cubicBezTo>
                <a:cubicBezTo>
                  <a:pt x="148" y="2"/>
                  <a:pt x="148" y="2"/>
                  <a:pt x="148" y="2"/>
                </a:cubicBezTo>
                <a:cubicBezTo>
                  <a:pt x="148" y="2"/>
                  <a:pt x="148" y="115"/>
                  <a:pt x="148" y="123"/>
                </a:cubicBezTo>
                <a:cubicBezTo>
                  <a:pt x="148" y="132"/>
                  <a:pt x="149" y="145"/>
                  <a:pt x="149" y="148"/>
                </a:cubicBezTo>
                <a:cubicBezTo>
                  <a:pt x="149" y="150"/>
                  <a:pt x="149" y="152"/>
                  <a:pt x="148" y="152"/>
                </a:cubicBezTo>
                <a:cubicBezTo>
                  <a:pt x="147" y="153"/>
                  <a:pt x="145" y="152"/>
                  <a:pt x="145" y="1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820137856"/>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hf hdr="0" dt="0"/>
  <p:txStyles>
    <p:titleStyle>
      <a:lvl1pPr marL="225425" indent="115888" algn="l" defTabSz="609555" rtl="0" eaLnBrk="1" fontAlgn="base" hangingPunct="1">
        <a:spcBef>
          <a:spcPct val="0"/>
        </a:spcBef>
        <a:spcAft>
          <a:spcPct val="0"/>
        </a:spcAft>
        <a:tabLst/>
        <a:defRPr kumimoji="1" lang="en-US" sz="2400" b="0" i="0" kern="1200" spc="0" baseline="0" smtClean="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p:titleStyle>
    <p:bodyStyle>
      <a:lvl1pPr marL="226468" indent="-226468" algn="l" defTabSz="609555" rtl="0" eaLnBrk="1" fontAlgn="base" hangingPunct="1">
        <a:spcBef>
          <a:spcPct val="20000"/>
        </a:spcBef>
        <a:spcAft>
          <a:spcPct val="0"/>
        </a:spcAft>
        <a:buFont typeface="Arial" pitchFamily="34" charset="0"/>
        <a:buChar char="•"/>
        <a:defRPr kumimoji="1" sz="3200" kern="1200">
          <a:solidFill>
            <a:schemeClr val="tx1"/>
          </a:solidFill>
          <a:latin typeface="Arial"/>
          <a:ea typeface="+mn-ea"/>
          <a:cs typeface="Arial"/>
        </a:defRPr>
      </a:lvl1pPr>
      <a:lvl2pPr marL="910099" indent="-30054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2pPr>
      <a:lvl3pPr marL="1454042" indent="-234933"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3pPr>
      <a:lvl4pPr marL="2059363" indent="-230701"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4pPr>
      <a:lvl5pPr marL="2666800" indent="-228584" algn="l" defTabSz="609555" rtl="0" eaLnBrk="1" fontAlgn="base" hangingPunct="1">
        <a:spcBef>
          <a:spcPct val="20000"/>
        </a:spcBef>
        <a:spcAft>
          <a:spcPct val="0"/>
        </a:spcAft>
        <a:buFont typeface="Arial" pitchFamily="34" charset="0"/>
        <a:buChar char="»"/>
        <a:defRPr kumimoji="1" sz="2667" kern="1200">
          <a:solidFill>
            <a:schemeClr val="tx1"/>
          </a:solidFill>
          <a:latin typeface="Arial"/>
          <a:ea typeface="+mn-ea"/>
          <a:cs typeface="Arial"/>
        </a:defRPr>
      </a:lvl5pPr>
      <a:lvl6pPr marL="335254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kumimoji="1" sz="2667" kern="1200">
          <a:solidFill>
            <a:schemeClr val="tx1"/>
          </a:solidFill>
          <a:latin typeface="+mn-lt"/>
          <a:ea typeface="+mn-ea"/>
          <a:cs typeface="+mn-cs"/>
        </a:defRPr>
      </a:lvl9pPr>
    </p:bodyStyle>
    <p:otherStyle>
      <a:defPPr>
        <a:defRPr lang="en-US"/>
      </a:defPPr>
      <a:lvl1pPr marL="0" algn="l" defTabSz="609555" rtl="0" eaLnBrk="1" latinLnBrk="0" hangingPunct="1">
        <a:defRPr kumimoji="1" sz="2400" kern="1200">
          <a:solidFill>
            <a:schemeClr val="tx1"/>
          </a:solidFill>
          <a:latin typeface="+mn-lt"/>
          <a:ea typeface="+mn-ea"/>
          <a:cs typeface="+mn-cs"/>
        </a:defRPr>
      </a:lvl1pPr>
      <a:lvl2pPr marL="609555" algn="l" defTabSz="609555" rtl="0" eaLnBrk="1" latinLnBrk="0" hangingPunct="1">
        <a:defRPr kumimoji="1" sz="2400" kern="1200">
          <a:solidFill>
            <a:schemeClr val="tx1"/>
          </a:solidFill>
          <a:latin typeface="+mn-lt"/>
          <a:ea typeface="+mn-ea"/>
          <a:cs typeface="+mn-cs"/>
        </a:defRPr>
      </a:lvl2pPr>
      <a:lvl3pPr marL="1219110" algn="l" defTabSz="609555" rtl="0" eaLnBrk="1" latinLnBrk="0" hangingPunct="1">
        <a:defRPr kumimoji="1" sz="2400" kern="1200">
          <a:solidFill>
            <a:schemeClr val="tx1"/>
          </a:solidFill>
          <a:latin typeface="+mn-lt"/>
          <a:ea typeface="+mn-ea"/>
          <a:cs typeface="+mn-cs"/>
        </a:defRPr>
      </a:lvl3pPr>
      <a:lvl4pPr marL="1828664" algn="l" defTabSz="609555" rtl="0" eaLnBrk="1" latinLnBrk="0" hangingPunct="1">
        <a:defRPr kumimoji="1" sz="2400" kern="1200">
          <a:solidFill>
            <a:schemeClr val="tx1"/>
          </a:solidFill>
          <a:latin typeface="+mn-lt"/>
          <a:ea typeface="+mn-ea"/>
          <a:cs typeface="+mn-cs"/>
        </a:defRPr>
      </a:lvl4pPr>
      <a:lvl5pPr marL="2438218" algn="l" defTabSz="609555" rtl="0" eaLnBrk="1" latinLnBrk="0" hangingPunct="1">
        <a:defRPr kumimoji="1" sz="2400" kern="1200">
          <a:solidFill>
            <a:schemeClr val="tx1"/>
          </a:solidFill>
          <a:latin typeface="+mn-lt"/>
          <a:ea typeface="+mn-ea"/>
          <a:cs typeface="+mn-cs"/>
        </a:defRPr>
      </a:lvl5pPr>
      <a:lvl6pPr marL="3047772" algn="l" defTabSz="609555" rtl="0" eaLnBrk="1" latinLnBrk="0" hangingPunct="1">
        <a:defRPr kumimoji="1" sz="2400" kern="1200">
          <a:solidFill>
            <a:schemeClr val="tx1"/>
          </a:solidFill>
          <a:latin typeface="+mn-lt"/>
          <a:ea typeface="+mn-ea"/>
          <a:cs typeface="+mn-cs"/>
        </a:defRPr>
      </a:lvl6pPr>
      <a:lvl7pPr marL="3657327" algn="l" defTabSz="609555" rtl="0" eaLnBrk="1" latinLnBrk="0" hangingPunct="1">
        <a:defRPr kumimoji="1" sz="2400" kern="1200">
          <a:solidFill>
            <a:schemeClr val="tx1"/>
          </a:solidFill>
          <a:latin typeface="+mn-lt"/>
          <a:ea typeface="+mn-ea"/>
          <a:cs typeface="+mn-cs"/>
        </a:defRPr>
      </a:lvl7pPr>
      <a:lvl8pPr marL="4266880" algn="l" defTabSz="609555" rtl="0" eaLnBrk="1" latinLnBrk="0" hangingPunct="1">
        <a:defRPr kumimoji="1" sz="2400" kern="1200">
          <a:solidFill>
            <a:schemeClr val="tx1"/>
          </a:solidFill>
          <a:latin typeface="+mn-lt"/>
          <a:ea typeface="+mn-ea"/>
          <a:cs typeface="+mn-cs"/>
        </a:defRPr>
      </a:lvl8pPr>
      <a:lvl9pPr marL="4876435" algn="l" defTabSz="609555"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4032">
          <p15:clr>
            <a:srgbClr val="F26B43"/>
          </p15:clr>
        </p15:guide>
        <p15:guide id="3" orient="horz" pos="288">
          <p15:clr>
            <a:srgbClr val="F26B43"/>
          </p15:clr>
        </p15:guide>
        <p15:guide id="4" pos="7488">
          <p15:clr>
            <a:srgbClr val="F26B43"/>
          </p15:clr>
        </p15:guide>
        <p15:guide id="5" pos="19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7E2735-4FE2-413B-B43D-A4A2D714D306}"/>
              </a:ext>
            </a:extLst>
          </p:cNvPr>
          <p:cNvSpPr>
            <a:spLocks noGrp="1"/>
          </p:cNvSpPr>
          <p:nvPr>
            <p:ph type="body" idx="17"/>
          </p:nvPr>
        </p:nvSpPr>
        <p:spPr>
          <a:xfrm>
            <a:off x="3575999" y="5839504"/>
            <a:ext cx="6177601" cy="1011600"/>
          </a:xfrm>
        </p:spPr>
        <p:txBody>
          <a:bodyPr/>
          <a:lstStyle/>
          <a:p>
            <a:r>
              <a:rPr lang="en-US"/>
              <a:t>May 2022</a:t>
            </a:r>
          </a:p>
        </p:txBody>
      </p:sp>
      <p:sp>
        <p:nvSpPr>
          <p:cNvPr id="3" name="Title 2">
            <a:extLst>
              <a:ext uri="{FF2B5EF4-FFF2-40B4-BE49-F238E27FC236}">
                <a16:creationId xmlns:a16="http://schemas.microsoft.com/office/drawing/2014/main" id="{64DCE7A3-4640-4E0C-ADDB-EF4DEAD8415B}"/>
              </a:ext>
            </a:extLst>
          </p:cNvPr>
          <p:cNvSpPr>
            <a:spLocks noGrp="1"/>
          </p:cNvSpPr>
          <p:nvPr>
            <p:ph type="title"/>
          </p:nvPr>
        </p:nvSpPr>
        <p:spPr/>
        <p:txBody>
          <a:bodyPr lIns="91440" tIns="45720" rIns="274320" bIns="45720" anchor="ctr">
            <a:normAutofit/>
          </a:bodyPr>
          <a:lstStyle/>
          <a:p>
            <a:r>
              <a:rPr lang="en-US" dirty="0">
                <a:ea typeface="HGPGothicE"/>
              </a:rPr>
              <a:t>Digital 3.0 Overview</a:t>
            </a:r>
          </a:p>
        </p:txBody>
      </p:sp>
    </p:spTree>
    <p:extLst>
      <p:ext uri="{BB962C8B-B14F-4D97-AF65-F5344CB8AC3E}">
        <p14:creationId xmlns:p14="http://schemas.microsoft.com/office/powerpoint/2010/main" val="2435326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oter Placeholder 1">
            <a:extLst>
              <a:ext uri="{FF2B5EF4-FFF2-40B4-BE49-F238E27FC236}">
                <a16:creationId xmlns:a16="http://schemas.microsoft.com/office/drawing/2014/main" id="{8FB76A33-0988-40A4-84DB-459B57FD6572}"/>
              </a:ext>
            </a:extLst>
          </p:cNvPr>
          <p:cNvSpPr>
            <a:spLocks noGrp="1"/>
          </p:cNvSpPr>
          <p:nvPr>
            <p:ph type="ftr" sz="quarter" idx="10"/>
          </p:nvPr>
        </p:nvSpPr>
        <p:spPr>
          <a:xfrm>
            <a:off x="228600" y="6556248"/>
            <a:ext cx="2194560" cy="182880"/>
          </a:xfrm>
        </p:spPr>
        <p:txBody>
          <a:bodyPr anchor="ctr"/>
          <a:lstStyle>
            <a:lvl1pPr>
              <a:defRPr sz="800">
                <a:solidFill>
                  <a:schemeClr val="accent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6785C1"/>
                </a:solidFill>
                <a:effectLst/>
                <a:uLnTx/>
                <a:uFillTx/>
                <a:latin typeface="Arial"/>
                <a:cs typeface="+mn-cs"/>
              </a:rPr>
              <a:t>© 2022 NTT DATA, Inc. All rights reserved.</a:t>
            </a:r>
          </a:p>
        </p:txBody>
      </p:sp>
      <p:sp>
        <p:nvSpPr>
          <p:cNvPr id="26" name="Slide Number Placeholder 2">
            <a:extLst>
              <a:ext uri="{FF2B5EF4-FFF2-40B4-BE49-F238E27FC236}">
                <a16:creationId xmlns:a16="http://schemas.microsoft.com/office/drawing/2014/main" id="{BAC88D21-5A80-4444-B7AF-9D6676CE3334}"/>
              </a:ext>
            </a:extLst>
          </p:cNvPr>
          <p:cNvSpPr>
            <a:spLocks noGrp="1"/>
          </p:cNvSpPr>
          <p:nvPr>
            <p:ph type="sldNum" sz="quarter" idx="11"/>
          </p:nvPr>
        </p:nvSpPr>
        <p:spPr>
          <a:xfrm>
            <a:off x="5762244" y="6556248"/>
            <a:ext cx="667512" cy="182880"/>
          </a:xfrm>
        </p:spPr>
        <p:txBody>
          <a:bodyPr anchor="ctr"/>
          <a:lstStyle>
            <a:lvl1pPr>
              <a:defRPr sz="800">
                <a:solidFill>
                  <a:schemeClr val="accent2"/>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1" lang="en-US" sz="800" b="0" i="0" u="none" strike="noStrike" kern="1200" cap="none" spc="0" normalizeH="0" baseline="0" noProof="0" smtClean="0">
                <a:ln>
                  <a:noFill/>
                </a:ln>
                <a:solidFill>
                  <a:srgbClr val="6785C1"/>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1" lang="en-US" sz="800" b="0" i="0" u="none" strike="noStrike" kern="1200" cap="none" spc="0" normalizeH="0" baseline="0" noProof="0">
              <a:ln>
                <a:noFill/>
              </a:ln>
              <a:solidFill>
                <a:srgbClr val="6785C1"/>
              </a:solidFill>
              <a:effectLst/>
              <a:uLnTx/>
              <a:uFillTx/>
              <a:latin typeface="Arial"/>
              <a:cs typeface="+mn-cs"/>
            </a:endParaRPr>
          </a:p>
        </p:txBody>
      </p:sp>
      <p:sp>
        <p:nvSpPr>
          <p:cNvPr id="29" name="Title 4">
            <a:extLst>
              <a:ext uri="{FF2B5EF4-FFF2-40B4-BE49-F238E27FC236}">
                <a16:creationId xmlns:a16="http://schemas.microsoft.com/office/drawing/2014/main" id="{693208A5-75CB-4EEE-82F2-D10A26FBC86C}"/>
              </a:ext>
            </a:extLst>
          </p:cNvPr>
          <p:cNvSpPr>
            <a:spLocks noGrp="1"/>
          </p:cNvSpPr>
          <p:nvPr>
            <p:ph type="title"/>
          </p:nvPr>
        </p:nvSpPr>
        <p:spPr>
          <a:xfrm>
            <a:off x="151773" y="50835"/>
            <a:ext cx="11582400" cy="552204"/>
          </a:xfrm>
        </p:spPr>
        <p:txBody>
          <a:bodyPr/>
          <a:lstStyle/>
          <a:p>
            <a:r>
              <a:rPr lang="en-US" dirty="0">
                <a:solidFill>
                  <a:schemeClr val="bg1"/>
                </a:solidFill>
              </a:rPr>
              <a:t>Our Approach – </a:t>
            </a:r>
            <a:r>
              <a:rPr lang="en-US">
                <a:solidFill>
                  <a:schemeClr val="bg1"/>
                </a:solidFill>
              </a:rPr>
              <a:t>Client Priorities</a:t>
            </a:r>
            <a:endParaRPr lang="en-US" dirty="0">
              <a:solidFill>
                <a:schemeClr val="bg1"/>
              </a:solidFill>
            </a:endParaRPr>
          </a:p>
        </p:txBody>
      </p:sp>
      <p:sp>
        <p:nvSpPr>
          <p:cNvPr id="6" name="TextBox 5">
            <a:extLst>
              <a:ext uri="{FF2B5EF4-FFF2-40B4-BE49-F238E27FC236}">
                <a16:creationId xmlns:a16="http://schemas.microsoft.com/office/drawing/2014/main" id="{C753FCBE-2C1D-449B-8C5F-1BE4A9D9358D}"/>
              </a:ext>
            </a:extLst>
          </p:cNvPr>
          <p:cNvSpPr txBox="1"/>
          <p:nvPr/>
        </p:nvSpPr>
        <p:spPr>
          <a:xfrm>
            <a:off x="294489" y="560387"/>
            <a:ext cx="11603021" cy="707886"/>
          </a:xfrm>
          <a:prstGeom prst="rect">
            <a:avLst/>
          </a:prstGeom>
          <a:noFill/>
          <a:ln>
            <a:solidFill>
              <a:schemeClr val="tx2"/>
            </a:solid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1" u="none" strike="noStrike">
                <a:solidFill>
                  <a:schemeClr val="tx2"/>
                </a:solidFill>
                <a:effectLst/>
                <a:latin typeface="Arial" panose="020B0604020202020204" pitchFamily="34" charset="0"/>
              </a:rPr>
              <a:t>The first step is to begin to create </a:t>
            </a:r>
            <a:r>
              <a:rPr lang="en-US" sz="2000" b="1" i="1" u="none" strike="noStrike">
                <a:solidFill>
                  <a:schemeClr val="tx2"/>
                </a:solidFill>
                <a:effectLst/>
                <a:latin typeface="Arial" panose="020B0604020202020204" pitchFamily="34" charset="0"/>
              </a:rPr>
              <a:t>standard, consistent language </a:t>
            </a:r>
            <a:r>
              <a:rPr lang="en-US" sz="2000" b="0" i="1" u="none" strike="noStrike">
                <a:solidFill>
                  <a:schemeClr val="tx2"/>
                </a:solidFill>
                <a:effectLst/>
                <a:latin typeface="Arial" panose="020B0604020202020204" pitchFamily="34" charset="0"/>
              </a:rPr>
              <a:t>for Digital 3.0 that is used to inform </a:t>
            </a:r>
            <a:r>
              <a:rPr lang="en-US" sz="2000" b="1" i="1" u="none" strike="noStrike">
                <a:solidFill>
                  <a:schemeClr val="tx2"/>
                </a:solidFill>
                <a:effectLst/>
                <a:latin typeface="Arial" panose="020B0604020202020204" pitchFamily="34" charset="0"/>
              </a:rPr>
              <a:t>communications</a:t>
            </a:r>
            <a:r>
              <a:rPr lang="en-US" sz="2000" b="0" i="1" u="none" strike="noStrike">
                <a:solidFill>
                  <a:schemeClr val="tx2"/>
                </a:solidFill>
                <a:effectLst/>
                <a:latin typeface="Arial" panose="020B0604020202020204" pitchFamily="34" charset="0"/>
              </a:rPr>
              <a:t> and </a:t>
            </a:r>
            <a:r>
              <a:rPr lang="en-US" sz="2000" b="1" i="1" u="none" strike="noStrike">
                <a:solidFill>
                  <a:schemeClr val="tx2"/>
                </a:solidFill>
                <a:effectLst/>
                <a:latin typeface="Arial" panose="020B0604020202020204" pitchFamily="34" charset="0"/>
              </a:rPr>
              <a:t>talking points </a:t>
            </a:r>
            <a:r>
              <a:rPr lang="en-US" sz="2000" b="0" i="1" u="none" strike="noStrike">
                <a:solidFill>
                  <a:schemeClr val="tx2"/>
                </a:solidFill>
                <a:effectLst/>
                <a:latin typeface="Arial" panose="020B0604020202020204" pitchFamily="34" charset="0"/>
              </a:rPr>
              <a:t>for the program.</a:t>
            </a:r>
            <a:endParaRPr kumimoji="1" lang="en-US" sz="2000" b="0" i="1" u="none" strike="noStrike" kern="1200" cap="none" spc="0" normalizeH="0" baseline="0" noProof="0">
              <a:ln>
                <a:noFill/>
              </a:ln>
              <a:solidFill>
                <a:schemeClr val="tx2"/>
              </a:solidFill>
              <a:effectLst/>
              <a:uLnTx/>
              <a:uFillTx/>
              <a:latin typeface="Arial"/>
              <a:cs typeface="+mn-cs"/>
            </a:endParaRPr>
          </a:p>
        </p:txBody>
      </p:sp>
      <p:grpSp>
        <p:nvGrpSpPr>
          <p:cNvPr id="7" name="Group 6">
            <a:extLst>
              <a:ext uri="{FF2B5EF4-FFF2-40B4-BE49-F238E27FC236}">
                <a16:creationId xmlns:a16="http://schemas.microsoft.com/office/drawing/2014/main" id="{6E87CB6A-D3C9-40C1-8A64-F7019607AD80}"/>
              </a:ext>
            </a:extLst>
          </p:cNvPr>
          <p:cNvGrpSpPr/>
          <p:nvPr/>
        </p:nvGrpSpPr>
        <p:grpSpPr>
          <a:xfrm>
            <a:off x="584456" y="1700054"/>
            <a:ext cx="6311950" cy="3572441"/>
            <a:chOff x="2433034" y="1964184"/>
            <a:chExt cx="5894716" cy="3178206"/>
          </a:xfrm>
        </p:grpSpPr>
        <p:sp>
          <p:nvSpPr>
            <p:cNvPr id="8" name="TextBox 7">
              <a:extLst>
                <a:ext uri="{FF2B5EF4-FFF2-40B4-BE49-F238E27FC236}">
                  <a16:creationId xmlns:a16="http://schemas.microsoft.com/office/drawing/2014/main" id="{A52ED217-DC72-4421-A743-F4A1E21A6ECD}"/>
                </a:ext>
              </a:extLst>
            </p:cNvPr>
            <p:cNvSpPr txBox="1"/>
            <p:nvPr/>
          </p:nvSpPr>
          <p:spPr>
            <a:xfrm>
              <a:off x="6546932" y="3268817"/>
              <a:ext cx="17808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1C1C1C"/>
                  </a:solidFill>
                  <a:effectLst/>
                  <a:uLnTx/>
                  <a:uFillTx/>
                  <a:latin typeface="Arial"/>
                  <a:cs typeface="+mn-cs"/>
                </a:rPr>
                <a:t>Training and Knowledge Management</a:t>
              </a:r>
            </a:p>
          </p:txBody>
        </p:sp>
        <p:grpSp>
          <p:nvGrpSpPr>
            <p:cNvPr id="9" name="Group 8">
              <a:extLst>
                <a:ext uri="{FF2B5EF4-FFF2-40B4-BE49-F238E27FC236}">
                  <a16:creationId xmlns:a16="http://schemas.microsoft.com/office/drawing/2014/main" id="{F6520F17-2E36-4F52-BE9F-C138D002A545}"/>
                </a:ext>
              </a:extLst>
            </p:cNvPr>
            <p:cNvGrpSpPr/>
            <p:nvPr/>
          </p:nvGrpSpPr>
          <p:grpSpPr>
            <a:xfrm>
              <a:off x="2433034" y="1964184"/>
              <a:ext cx="5556988" cy="3178206"/>
              <a:chOff x="1580869" y="954478"/>
              <a:chExt cx="8166341" cy="4914854"/>
            </a:xfrm>
          </p:grpSpPr>
          <p:sp>
            <p:nvSpPr>
              <p:cNvPr id="13" name="AutoShape 4">
                <a:extLst>
                  <a:ext uri="{FF2B5EF4-FFF2-40B4-BE49-F238E27FC236}">
                    <a16:creationId xmlns:a16="http://schemas.microsoft.com/office/drawing/2014/main" id="{E411CFD4-5CD5-4471-960C-9B41D9CA163A}"/>
                  </a:ext>
                </a:extLst>
              </p:cNvPr>
              <p:cNvSpPr>
                <a:spLocks noChangeAspect="1" noChangeArrowheads="1" noTextEdit="1"/>
              </p:cNvSpPr>
              <p:nvPr/>
            </p:nvSpPr>
            <p:spPr bwMode="auto">
              <a:xfrm>
                <a:off x="1723743" y="954478"/>
                <a:ext cx="8023467" cy="4914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srgbClr val="1C1C1C"/>
                  </a:solidFill>
                  <a:effectLst/>
                  <a:uLnTx/>
                  <a:uFillTx/>
                  <a:latin typeface="Arial"/>
                  <a:cs typeface="+mn-cs"/>
                </a:endParaRPr>
              </a:p>
            </p:txBody>
          </p:sp>
          <p:sp>
            <p:nvSpPr>
              <p:cNvPr id="14" name="Freeform 18">
                <a:extLst>
                  <a:ext uri="{FF2B5EF4-FFF2-40B4-BE49-F238E27FC236}">
                    <a16:creationId xmlns:a16="http://schemas.microsoft.com/office/drawing/2014/main" id="{EC10BEC3-EE7B-4E5A-AB67-48FF03A74E91}"/>
                  </a:ext>
                </a:extLst>
              </p:cNvPr>
              <p:cNvSpPr>
                <a:spLocks noEditPoints="1"/>
              </p:cNvSpPr>
              <p:nvPr/>
            </p:nvSpPr>
            <p:spPr bwMode="auto">
              <a:xfrm>
                <a:off x="3457983" y="1101756"/>
                <a:ext cx="4605136" cy="4637131"/>
              </a:xfrm>
              <a:custGeom>
                <a:avLst/>
                <a:gdLst>
                  <a:gd name="T0" fmla="*/ 6511 w 13021"/>
                  <a:gd name="T1" fmla="*/ 0 h 13022"/>
                  <a:gd name="T2" fmla="*/ 12983 w 13021"/>
                  <a:gd name="T3" fmla="*/ 5817 h 13022"/>
                  <a:gd name="T4" fmla="*/ 12569 w 13021"/>
                  <a:gd name="T5" fmla="*/ 5817 h 13022"/>
                  <a:gd name="T6" fmla="*/ 12569 w 13021"/>
                  <a:gd name="T7" fmla="*/ 5844 h 13022"/>
                  <a:gd name="T8" fmla="*/ 12565 w 13021"/>
                  <a:gd name="T9" fmla="*/ 5850 h 13022"/>
                  <a:gd name="T10" fmla="*/ 12565 w 13021"/>
                  <a:gd name="T11" fmla="*/ 5964 h 13022"/>
                  <a:gd name="T12" fmla="*/ 12565 w 13021"/>
                  <a:gd name="T13" fmla="*/ 5971 h 13022"/>
                  <a:gd name="T14" fmla="*/ 12213 w 13021"/>
                  <a:gd name="T15" fmla="*/ 5967 h 13022"/>
                  <a:gd name="T16" fmla="*/ 12518 w 13021"/>
                  <a:gd name="T17" fmla="*/ 6426 h 13022"/>
                  <a:gd name="T18" fmla="*/ 6690 w 13021"/>
                  <a:gd name="T19" fmla="*/ 6426 h 13022"/>
                  <a:gd name="T20" fmla="*/ 6690 w 13021"/>
                  <a:gd name="T21" fmla="*/ 414 h 13022"/>
                  <a:gd name="T22" fmla="*/ 6579 w 13021"/>
                  <a:gd name="T23" fmla="*/ 414 h 13022"/>
                  <a:gd name="T24" fmla="*/ 6511 w 13021"/>
                  <a:gd name="T25" fmla="*/ 414 h 13022"/>
                  <a:gd name="T26" fmla="*/ 6398 w 13021"/>
                  <a:gd name="T27" fmla="*/ 414 h 13022"/>
                  <a:gd name="T28" fmla="*/ 6398 w 13021"/>
                  <a:gd name="T29" fmla="*/ 6426 h 13022"/>
                  <a:gd name="T30" fmla="*/ 417 w 13021"/>
                  <a:gd name="T31" fmla="*/ 6426 h 13022"/>
                  <a:gd name="T32" fmla="*/ 417 w 13021"/>
                  <a:gd name="T33" fmla="*/ 6505 h 13022"/>
                  <a:gd name="T34" fmla="*/ 198 w 13021"/>
                  <a:gd name="T35" fmla="*/ 6206 h 13022"/>
                  <a:gd name="T36" fmla="*/ 5 w 13021"/>
                  <a:gd name="T37" fmla="*/ 6511 h 13022"/>
                  <a:gd name="T38" fmla="*/ 0 w 13021"/>
                  <a:gd name="T39" fmla="*/ 6511 h 13022"/>
                  <a:gd name="T40" fmla="*/ 6511 w 13021"/>
                  <a:gd name="T41" fmla="*/ 0 h 13022"/>
                  <a:gd name="T42" fmla="*/ 13021 w 13021"/>
                  <a:gd name="T43" fmla="*/ 6561 h 13022"/>
                  <a:gd name="T44" fmla="*/ 6511 w 13021"/>
                  <a:gd name="T45" fmla="*/ 13022 h 13022"/>
                  <a:gd name="T46" fmla="*/ 38 w 13021"/>
                  <a:gd name="T47" fmla="*/ 7203 h 13022"/>
                  <a:gd name="T48" fmla="*/ 483 w 13021"/>
                  <a:gd name="T49" fmla="*/ 7203 h 13022"/>
                  <a:gd name="T50" fmla="*/ 483 w 13021"/>
                  <a:gd name="T51" fmla="*/ 7086 h 13022"/>
                  <a:gd name="T52" fmla="*/ 832 w 13021"/>
                  <a:gd name="T53" fmla="*/ 7075 h 13022"/>
                  <a:gd name="T54" fmla="*/ 520 w 13021"/>
                  <a:gd name="T55" fmla="*/ 6647 h 13022"/>
                  <a:gd name="T56" fmla="*/ 6398 w 13021"/>
                  <a:gd name="T57" fmla="*/ 6647 h 13022"/>
                  <a:gd name="T58" fmla="*/ 6398 w 13021"/>
                  <a:gd name="T59" fmla="*/ 12608 h 13022"/>
                  <a:gd name="T60" fmla="*/ 6690 w 13021"/>
                  <a:gd name="T61" fmla="*/ 12608 h 13022"/>
                  <a:gd name="T62" fmla="*/ 6690 w 13021"/>
                  <a:gd name="T63" fmla="*/ 6647 h 13022"/>
                  <a:gd name="T64" fmla="*/ 12665 w 13021"/>
                  <a:gd name="T65" fmla="*/ 6647 h 13022"/>
                  <a:gd name="T66" fmla="*/ 12809 w 13021"/>
                  <a:gd name="T67" fmla="*/ 6863 h 13022"/>
                  <a:gd name="T68" fmla="*/ 13018 w 13021"/>
                  <a:gd name="T69" fmla="*/ 6561 h 13022"/>
                  <a:gd name="T70" fmla="*/ 13021 w 13021"/>
                  <a:gd name="T71" fmla="*/ 6561 h 1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021" h="13022">
                    <a:moveTo>
                      <a:pt x="6511" y="0"/>
                    </a:moveTo>
                    <a:cubicBezTo>
                      <a:pt x="9990" y="0"/>
                      <a:pt x="12637" y="2548"/>
                      <a:pt x="12983" y="5817"/>
                    </a:cubicBezTo>
                    <a:lnTo>
                      <a:pt x="12569" y="5817"/>
                    </a:lnTo>
                    <a:lnTo>
                      <a:pt x="12569" y="5844"/>
                    </a:lnTo>
                    <a:lnTo>
                      <a:pt x="12565" y="5850"/>
                    </a:lnTo>
                    <a:lnTo>
                      <a:pt x="12565" y="5964"/>
                    </a:lnTo>
                    <a:lnTo>
                      <a:pt x="12565" y="5971"/>
                    </a:lnTo>
                    <a:lnTo>
                      <a:pt x="12213" y="5967"/>
                    </a:lnTo>
                    <a:lnTo>
                      <a:pt x="12518" y="6426"/>
                    </a:lnTo>
                    <a:lnTo>
                      <a:pt x="6690" y="6426"/>
                    </a:lnTo>
                    <a:lnTo>
                      <a:pt x="6690" y="414"/>
                    </a:lnTo>
                    <a:lnTo>
                      <a:pt x="6579" y="414"/>
                    </a:lnTo>
                    <a:lnTo>
                      <a:pt x="6511" y="414"/>
                    </a:lnTo>
                    <a:lnTo>
                      <a:pt x="6398" y="414"/>
                    </a:lnTo>
                    <a:lnTo>
                      <a:pt x="6398" y="6426"/>
                    </a:lnTo>
                    <a:lnTo>
                      <a:pt x="417" y="6426"/>
                    </a:lnTo>
                    <a:lnTo>
                      <a:pt x="417" y="6505"/>
                    </a:lnTo>
                    <a:lnTo>
                      <a:pt x="198" y="6206"/>
                    </a:lnTo>
                    <a:lnTo>
                      <a:pt x="5" y="6511"/>
                    </a:lnTo>
                    <a:lnTo>
                      <a:pt x="0" y="6511"/>
                    </a:lnTo>
                    <a:cubicBezTo>
                      <a:pt x="0" y="2915"/>
                      <a:pt x="3032" y="0"/>
                      <a:pt x="6511" y="0"/>
                    </a:cubicBezTo>
                    <a:close/>
                    <a:moveTo>
                      <a:pt x="13021" y="6561"/>
                    </a:moveTo>
                    <a:cubicBezTo>
                      <a:pt x="12995" y="10134"/>
                      <a:pt x="9982" y="13022"/>
                      <a:pt x="6511" y="13022"/>
                    </a:cubicBezTo>
                    <a:cubicBezTo>
                      <a:pt x="3040" y="13022"/>
                      <a:pt x="384" y="10474"/>
                      <a:pt x="38" y="7203"/>
                    </a:cubicBezTo>
                    <a:lnTo>
                      <a:pt x="483" y="7203"/>
                    </a:lnTo>
                    <a:lnTo>
                      <a:pt x="483" y="7086"/>
                    </a:lnTo>
                    <a:lnTo>
                      <a:pt x="832" y="7075"/>
                    </a:lnTo>
                    <a:lnTo>
                      <a:pt x="520" y="6647"/>
                    </a:lnTo>
                    <a:lnTo>
                      <a:pt x="6398" y="6647"/>
                    </a:lnTo>
                    <a:lnTo>
                      <a:pt x="6398" y="12608"/>
                    </a:lnTo>
                    <a:lnTo>
                      <a:pt x="6690" y="12608"/>
                    </a:lnTo>
                    <a:lnTo>
                      <a:pt x="6690" y="6647"/>
                    </a:lnTo>
                    <a:lnTo>
                      <a:pt x="12665" y="6647"/>
                    </a:lnTo>
                    <a:lnTo>
                      <a:pt x="12809" y="6863"/>
                    </a:lnTo>
                    <a:lnTo>
                      <a:pt x="13018" y="6561"/>
                    </a:lnTo>
                    <a:lnTo>
                      <a:pt x="13021" y="65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srgbClr val="1C1C1C"/>
                  </a:solidFill>
                  <a:effectLst/>
                  <a:uLnTx/>
                  <a:uFillTx/>
                  <a:latin typeface="Arial"/>
                  <a:cs typeface="+mn-cs"/>
                </a:endParaRPr>
              </a:p>
            </p:txBody>
          </p:sp>
          <p:sp>
            <p:nvSpPr>
              <p:cNvPr id="15" name="Freeform 19">
                <a:extLst>
                  <a:ext uri="{FF2B5EF4-FFF2-40B4-BE49-F238E27FC236}">
                    <a16:creationId xmlns:a16="http://schemas.microsoft.com/office/drawing/2014/main" id="{0B00321A-B73F-4BB1-B8B5-AB7AFE3CC1D7}"/>
                  </a:ext>
                </a:extLst>
              </p:cNvPr>
              <p:cNvSpPr>
                <a:spLocks/>
              </p:cNvSpPr>
              <p:nvPr/>
            </p:nvSpPr>
            <p:spPr bwMode="auto">
              <a:xfrm>
                <a:off x="3606822" y="1257506"/>
                <a:ext cx="2114518" cy="2141834"/>
              </a:xfrm>
              <a:custGeom>
                <a:avLst/>
                <a:gdLst>
                  <a:gd name="T0" fmla="*/ 0 w 5984"/>
                  <a:gd name="T1" fmla="*/ 6011 h 6011"/>
                  <a:gd name="T2" fmla="*/ 5984 w 5984"/>
                  <a:gd name="T3" fmla="*/ 0 h 6011"/>
                  <a:gd name="T4" fmla="*/ 5984 w 5984"/>
                  <a:gd name="T5" fmla="*/ 6011 h 6011"/>
                  <a:gd name="T6" fmla="*/ 0 w 5984"/>
                  <a:gd name="T7" fmla="*/ 6011 h 6011"/>
                </a:gdLst>
                <a:ahLst/>
                <a:cxnLst>
                  <a:cxn ang="0">
                    <a:pos x="T0" y="T1"/>
                  </a:cxn>
                  <a:cxn ang="0">
                    <a:pos x="T2" y="T3"/>
                  </a:cxn>
                  <a:cxn ang="0">
                    <a:pos x="T4" y="T5"/>
                  </a:cxn>
                  <a:cxn ang="0">
                    <a:pos x="T6" y="T7"/>
                  </a:cxn>
                </a:cxnLst>
                <a:rect l="0" t="0" r="r" b="b"/>
                <a:pathLst>
                  <a:path w="5984" h="6011">
                    <a:moveTo>
                      <a:pt x="0" y="6011"/>
                    </a:moveTo>
                    <a:cubicBezTo>
                      <a:pt x="46" y="2720"/>
                      <a:pt x="2697" y="60"/>
                      <a:pt x="5984" y="0"/>
                    </a:cubicBezTo>
                    <a:lnTo>
                      <a:pt x="5984" y="6011"/>
                    </a:lnTo>
                    <a:lnTo>
                      <a:pt x="0" y="601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srgbClr val="1C1C1C"/>
                  </a:solidFill>
                  <a:effectLst/>
                  <a:uLnTx/>
                  <a:uFillTx/>
                  <a:latin typeface="Arial"/>
                  <a:cs typeface="+mn-cs"/>
                </a:endParaRPr>
              </a:p>
            </p:txBody>
          </p:sp>
          <p:sp>
            <p:nvSpPr>
              <p:cNvPr id="16" name="Freeform 22">
                <a:extLst>
                  <a:ext uri="{FF2B5EF4-FFF2-40B4-BE49-F238E27FC236}">
                    <a16:creationId xmlns:a16="http://schemas.microsoft.com/office/drawing/2014/main" id="{504A0610-5B0B-491C-9528-6B16D699CD69}"/>
                  </a:ext>
                </a:extLst>
              </p:cNvPr>
              <p:cNvSpPr>
                <a:spLocks noChangeAspect="1"/>
              </p:cNvSpPr>
              <p:nvPr/>
            </p:nvSpPr>
            <p:spPr bwMode="auto">
              <a:xfrm>
                <a:off x="3595826" y="3471342"/>
                <a:ext cx="2125514" cy="2132912"/>
              </a:xfrm>
              <a:custGeom>
                <a:avLst/>
                <a:gdLst>
                  <a:gd name="T0" fmla="*/ 0 w 5982"/>
                  <a:gd name="T1" fmla="*/ 0 h 5961"/>
                  <a:gd name="T2" fmla="*/ 5982 w 5982"/>
                  <a:gd name="T3" fmla="*/ 5961 h 5961"/>
                  <a:gd name="T4" fmla="*/ 5982 w 5982"/>
                  <a:gd name="T5" fmla="*/ 0 h 5961"/>
                  <a:gd name="T6" fmla="*/ 0 w 5982"/>
                  <a:gd name="T7" fmla="*/ 0 h 5961"/>
                </a:gdLst>
                <a:ahLst/>
                <a:cxnLst>
                  <a:cxn ang="0">
                    <a:pos x="T0" y="T1"/>
                  </a:cxn>
                  <a:cxn ang="0">
                    <a:pos x="T2" y="T3"/>
                  </a:cxn>
                  <a:cxn ang="0">
                    <a:pos x="T4" y="T5"/>
                  </a:cxn>
                  <a:cxn ang="0">
                    <a:pos x="T6" y="T7"/>
                  </a:cxn>
                </a:cxnLst>
                <a:rect l="0" t="0" r="r" b="b"/>
                <a:pathLst>
                  <a:path w="5982" h="5961">
                    <a:moveTo>
                      <a:pt x="0" y="0"/>
                    </a:moveTo>
                    <a:cubicBezTo>
                      <a:pt x="71" y="3268"/>
                      <a:pt x="2712" y="5901"/>
                      <a:pt x="5982" y="5961"/>
                    </a:cubicBezTo>
                    <a:lnTo>
                      <a:pt x="5982" y="0"/>
                    </a:ln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dirty="0">
                  <a:ln>
                    <a:noFill/>
                  </a:ln>
                  <a:solidFill>
                    <a:srgbClr val="1C1C1C"/>
                  </a:solidFill>
                  <a:effectLst/>
                  <a:uLnTx/>
                  <a:uFillTx/>
                  <a:latin typeface="Arial"/>
                  <a:cs typeface="+mn-cs"/>
                </a:endParaRPr>
              </a:p>
            </p:txBody>
          </p:sp>
          <p:sp>
            <p:nvSpPr>
              <p:cNvPr id="17" name="Freeform 25">
                <a:extLst>
                  <a:ext uri="{FF2B5EF4-FFF2-40B4-BE49-F238E27FC236}">
                    <a16:creationId xmlns:a16="http://schemas.microsoft.com/office/drawing/2014/main" id="{DA0E927B-36B9-4704-931D-2FAA86D63E58}"/>
                  </a:ext>
                </a:extLst>
              </p:cNvPr>
              <p:cNvSpPr>
                <a:spLocks/>
              </p:cNvSpPr>
              <p:nvPr/>
            </p:nvSpPr>
            <p:spPr bwMode="auto">
              <a:xfrm>
                <a:off x="5814481" y="1257506"/>
                <a:ext cx="2118195" cy="2132912"/>
              </a:xfrm>
              <a:custGeom>
                <a:avLst/>
                <a:gdLst>
                  <a:gd name="T0" fmla="*/ 5918 w 5918"/>
                  <a:gd name="T1" fmla="*/ 6009 h 6009"/>
                  <a:gd name="T2" fmla="*/ 0 w 5918"/>
                  <a:gd name="T3" fmla="*/ 0 h 6009"/>
                  <a:gd name="T4" fmla="*/ 0 w 5918"/>
                  <a:gd name="T5" fmla="*/ 6009 h 6009"/>
                  <a:gd name="T6" fmla="*/ 5918 w 5918"/>
                  <a:gd name="T7" fmla="*/ 6009 h 6009"/>
                </a:gdLst>
                <a:ahLst/>
                <a:cxnLst>
                  <a:cxn ang="0">
                    <a:pos x="T0" y="T1"/>
                  </a:cxn>
                  <a:cxn ang="0">
                    <a:pos x="T2" y="T3"/>
                  </a:cxn>
                  <a:cxn ang="0">
                    <a:pos x="T4" y="T5"/>
                  </a:cxn>
                  <a:cxn ang="0">
                    <a:pos x="T6" y="T7"/>
                  </a:cxn>
                </a:cxnLst>
                <a:rect l="0" t="0" r="r" b="b"/>
                <a:pathLst>
                  <a:path w="5918" h="6009">
                    <a:moveTo>
                      <a:pt x="5918" y="6009"/>
                    </a:moveTo>
                    <a:cubicBezTo>
                      <a:pt x="5873" y="2741"/>
                      <a:pt x="3257" y="94"/>
                      <a:pt x="0" y="0"/>
                    </a:cubicBezTo>
                    <a:lnTo>
                      <a:pt x="0" y="6009"/>
                    </a:lnTo>
                    <a:lnTo>
                      <a:pt x="5918" y="600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srgbClr val="1C1C1C"/>
                  </a:solidFill>
                  <a:effectLst/>
                  <a:uLnTx/>
                  <a:uFillTx/>
                  <a:latin typeface="Arial"/>
                  <a:cs typeface="+mn-cs"/>
                </a:endParaRPr>
              </a:p>
            </p:txBody>
          </p:sp>
          <p:sp>
            <p:nvSpPr>
              <p:cNvPr id="18" name="Freeform 28">
                <a:extLst>
                  <a:ext uri="{FF2B5EF4-FFF2-40B4-BE49-F238E27FC236}">
                    <a16:creationId xmlns:a16="http://schemas.microsoft.com/office/drawing/2014/main" id="{267120D5-EF86-4E5A-85FC-A6C82232535F}"/>
                  </a:ext>
                </a:extLst>
              </p:cNvPr>
              <p:cNvSpPr>
                <a:spLocks/>
              </p:cNvSpPr>
              <p:nvPr/>
            </p:nvSpPr>
            <p:spPr bwMode="auto">
              <a:xfrm>
                <a:off x="5814481" y="3471342"/>
                <a:ext cx="2118195" cy="2132912"/>
              </a:xfrm>
              <a:custGeom>
                <a:avLst/>
                <a:gdLst>
                  <a:gd name="T0" fmla="*/ 5916 w 5916"/>
                  <a:gd name="T1" fmla="*/ 0 h 5959"/>
                  <a:gd name="T2" fmla="*/ 0 w 5916"/>
                  <a:gd name="T3" fmla="*/ 5959 h 5959"/>
                  <a:gd name="T4" fmla="*/ 0 w 5916"/>
                  <a:gd name="T5" fmla="*/ 0 h 5959"/>
                  <a:gd name="T6" fmla="*/ 5916 w 5916"/>
                  <a:gd name="T7" fmla="*/ 0 h 5959"/>
                </a:gdLst>
                <a:ahLst/>
                <a:cxnLst>
                  <a:cxn ang="0">
                    <a:pos x="T0" y="T1"/>
                  </a:cxn>
                  <a:cxn ang="0">
                    <a:pos x="T2" y="T3"/>
                  </a:cxn>
                  <a:cxn ang="0">
                    <a:pos x="T4" y="T5"/>
                  </a:cxn>
                  <a:cxn ang="0">
                    <a:pos x="T6" y="T7"/>
                  </a:cxn>
                </a:cxnLst>
                <a:rect l="0" t="0" r="r" b="b"/>
                <a:pathLst>
                  <a:path w="5916" h="5959">
                    <a:moveTo>
                      <a:pt x="5916" y="0"/>
                    </a:moveTo>
                    <a:cubicBezTo>
                      <a:pt x="5845" y="3245"/>
                      <a:pt x="3240" y="5865"/>
                      <a:pt x="0" y="5959"/>
                    </a:cubicBezTo>
                    <a:lnTo>
                      <a:pt x="0" y="0"/>
                    </a:lnTo>
                    <a:lnTo>
                      <a:pt x="591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sz="1200" b="0" i="0" u="none" strike="noStrike" kern="1200" cap="none" spc="0" normalizeH="0" baseline="0" noProof="0">
                  <a:ln>
                    <a:noFill/>
                  </a:ln>
                  <a:solidFill>
                    <a:srgbClr val="1C1C1C"/>
                  </a:solidFill>
                  <a:effectLst/>
                  <a:uLnTx/>
                  <a:uFillTx/>
                  <a:latin typeface="Arial"/>
                  <a:cs typeface="+mn-cs"/>
                </a:endParaRPr>
              </a:p>
            </p:txBody>
          </p:sp>
          <p:sp>
            <p:nvSpPr>
              <p:cNvPr id="19" name="Rectangle 11">
                <a:extLst>
                  <a:ext uri="{FF2B5EF4-FFF2-40B4-BE49-F238E27FC236}">
                    <a16:creationId xmlns:a16="http://schemas.microsoft.com/office/drawing/2014/main" id="{227DD0E2-A03C-4E49-8992-4C6F4311FBA0}"/>
                  </a:ext>
                </a:extLst>
              </p:cNvPr>
              <p:cNvSpPr>
                <a:spLocks noChangeArrowheads="1"/>
              </p:cNvSpPr>
              <p:nvPr/>
            </p:nvSpPr>
            <p:spPr bwMode="auto">
              <a:xfrm>
                <a:off x="6068976" y="4039758"/>
                <a:ext cx="1623042" cy="68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Arial"/>
                    <a:cs typeface="Miriam Fixed" pitchFamily="49" charset="-79"/>
                  </a:rPr>
                  <a:t>Enable sales community</a:t>
                </a:r>
              </a:p>
            </p:txBody>
          </p:sp>
          <p:sp>
            <p:nvSpPr>
              <p:cNvPr id="20" name="Rectangle 11">
                <a:extLst>
                  <a:ext uri="{FF2B5EF4-FFF2-40B4-BE49-F238E27FC236}">
                    <a16:creationId xmlns:a16="http://schemas.microsoft.com/office/drawing/2014/main" id="{5B6614B6-7CB9-4C4E-9B13-35F51C3922AD}"/>
                  </a:ext>
                </a:extLst>
              </p:cNvPr>
              <p:cNvSpPr>
                <a:spLocks noChangeArrowheads="1"/>
              </p:cNvSpPr>
              <p:nvPr/>
            </p:nvSpPr>
            <p:spPr bwMode="auto">
              <a:xfrm>
                <a:off x="3978039" y="2371600"/>
                <a:ext cx="1630913" cy="508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a:solidFill>
                      <a:srgbClr val="FFFFFF"/>
                    </a:solidFill>
                    <a:latin typeface="Arial"/>
                    <a:cs typeface="Miriam Fixed" pitchFamily="49" charset="-79"/>
                  </a:rPr>
                  <a:t>Evaluate </a:t>
                </a:r>
                <a:r>
                  <a:rPr kumimoji="1" lang="en-US" sz="1200" b="1" i="0" u="none" strike="noStrike" kern="1200" cap="none" spc="0" normalizeH="0" baseline="0" noProof="0">
                    <a:ln>
                      <a:noFill/>
                    </a:ln>
                    <a:solidFill>
                      <a:srgbClr val="FFFFFF"/>
                    </a:solidFill>
                    <a:effectLst/>
                    <a:uLnTx/>
                    <a:uFillTx/>
                    <a:latin typeface="Arial"/>
                    <a:cs typeface="Miriam Fixed" pitchFamily="49" charset="-79"/>
                  </a:rPr>
                  <a:t>Client Priorities</a:t>
                </a:r>
              </a:p>
            </p:txBody>
          </p:sp>
          <p:sp>
            <p:nvSpPr>
              <p:cNvPr id="21" name="Rectangle 11">
                <a:extLst>
                  <a:ext uri="{FF2B5EF4-FFF2-40B4-BE49-F238E27FC236}">
                    <a16:creationId xmlns:a16="http://schemas.microsoft.com/office/drawing/2014/main" id="{C04E623B-A2D2-400F-B2C1-92714FBB77EB}"/>
                  </a:ext>
                </a:extLst>
              </p:cNvPr>
              <p:cNvSpPr>
                <a:spLocks noChangeArrowheads="1"/>
              </p:cNvSpPr>
              <p:nvPr/>
            </p:nvSpPr>
            <p:spPr bwMode="auto">
              <a:xfrm>
                <a:off x="4197941" y="4006754"/>
                <a:ext cx="1191108" cy="68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Arial"/>
                    <a:cs typeface="Miriam Fixed" pitchFamily="49" charset="-79"/>
                  </a:rPr>
                  <a:t>Go to Market</a:t>
                </a:r>
              </a:p>
            </p:txBody>
          </p:sp>
          <p:sp>
            <p:nvSpPr>
              <p:cNvPr id="22" name="Rectangle 11">
                <a:extLst>
                  <a:ext uri="{FF2B5EF4-FFF2-40B4-BE49-F238E27FC236}">
                    <a16:creationId xmlns:a16="http://schemas.microsoft.com/office/drawing/2014/main" id="{D512D4C5-7D03-4456-9869-E699D57D33DB}"/>
                  </a:ext>
                </a:extLst>
              </p:cNvPr>
              <p:cNvSpPr>
                <a:spLocks noChangeArrowheads="1"/>
              </p:cNvSpPr>
              <p:nvPr/>
            </p:nvSpPr>
            <p:spPr bwMode="auto">
              <a:xfrm>
                <a:off x="5857040" y="2180041"/>
                <a:ext cx="1630912" cy="68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FFFFFF"/>
                    </a:solidFill>
                    <a:effectLst/>
                    <a:uLnTx/>
                    <a:uFillTx/>
                    <a:latin typeface="Arial"/>
                    <a:cs typeface="Miriam Fixed" pitchFamily="49" charset="-79"/>
                  </a:rPr>
                  <a:t>Develop packages</a:t>
                </a:r>
              </a:p>
            </p:txBody>
          </p:sp>
          <p:sp>
            <p:nvSpPr>
              <p:cNvPr id="23" name="TextBox 22">
                <a:extLst>
                  <a:ext uri="{FF2B5EF4-FFF2-40B4-BE49-F238E27FC236}">
                    <a16:creationId xmlns:a16="http://schemas.microsoft.com/office/drawing/2014/main" id="{9C179DF3-86BC-4251-A07F-0121F2560AB1}"/>
                  </a:ext>
                </a:extLst>
              </p:cNvPr>
              <p:cNvSpPr txBox="1"/>
              <p:nvPr/>
            </p:nvSpPr>
            <p:spPr>
              <a:xfrm>
                <a:off x="1580869" y="2849535"/>
                <a:ext cx="1885172" cy="1892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200" b="1" i="0" u="none" strike="noStrike" kern="1200" cap="none" spc="0" normalizeH="0" baseline="0" noProof="0">
                    <a:ln>
                      <a:noFill/>
                    </a:ln>
                    <a:solidFill>
                      <a:srgbClr val="1C1C1C"/>
                    </a:solidFill>
                    <a:effectLst/>
                    <a:uLnTx/>
                    <a:uFillTx/>
                    <a:latin typeface="Arial"/>
                    <a:cs typeface="+mn-cs"/>
                  </a:rPr>
                  <a:t>SFDC conversations and pipeline impact</a:t>
                </a:r>
              </a:p>
            </p:txBody>
          </p:sp>
        </p:grpSp>
        <p:sp>
          <p:nvSpPr>
            <p:cNvPr id="10" name="TextBox 9">
              <a:extLst>
                <a:ext uri="{FF2B5EF4-FFF2-40B4-BE49-F238E27FC236}">
                  <a16:creationId xmlns:a16="http://schemas.microsoft.com/office/drawing/2014/main" id="{42F8AF3B-BC8D-4CAF-9D0E-62201A011DB6}"/>
                </a:ext>
              </a:extLst>
            </p:cNvPr>
            <p:cNvSpPr txBox="1"/>
            <p:nvPr/>
          </p:nvSpPr>
          <p:spPr>
            <a:xfrm>
              <a:off x="6591516" y="2107290"/>
              <a:ext cx="99257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800" b="0" i="1" u="none" strike="noStrike" kern="1200" cap="none" spc="0" normalizeH="0" baseline="0" noProof="0">
                  <a:ln>
                    <a:noFill/>
                  </a:ln>
                  <a:solidFill>
                    <a:srgbClr val="1C1C1C"/>
                  </a:solidFill>
                  <a:effectLst/>
                  <a:uLnTx/>
                  <a:uFillTx/>
                  <a:latin typeface="Arial"/>
                  <a:cs typeface="+mn-cs"/>
                </a:rPr>
                <a:t>30 days</a:t>
              </a:r>
            </a:p>
          </p:txBody>
        </p:sp>
        <p:sp>
          <p:nvSpPr>
            <p:cNvPr id="11" name="TextBox 10">
              <a:extLst>
                <a:ext uri="{FF2B5EF4-FFF2-40B4-BE49-F238E27FC236}">
                  <a16:creationId xmlns:a16="http://schemas.microsoft.com/office/drawing/2014/main" id="{DDD92143-C1B6-4DE6-88F3-41A6F4DAE477}"/>
                </a:ext>
              </a:extLst>
            </p:cNvPr>
            <p:cNvSpPr txBox="1"/>
            <p:nvPr/>
          </p:nvSpPr>
          <p:spPr>
            <a:xfrm>
              <a:off x="6581956" y="4392964"/>
              <a:ext cx="926967" cy="3285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i="1" dirty="0">
                  <a:solidFill>
                    <a:srgbClr val="1C1C1C"/>
                  </a:solidFill>
                  <a:latin typeface="Arial"/>
                </a:rPr>
                <a:t>3</a:t>
              </a:r>
              <a:r>
                <a:rPr kumimoji="1" lang="en-US" sz="1800" b="0" i="1" u="none" strike="noStrike" kern="1200" cap="none" spc="0" normalizeH="0" baseline="0" noProof="0" dirty="0">
                  <a:ln>
                    <a:noFill/>
                  </a:ln>
                  <a:solidFill>
                    <a:srgbClr val="1C1C1C"/>
                  </a:solidFill>
                  <a:effectLst/>
                  <a:uLnTx/>
                  <a:uFillTx/>
                  <a:latin typeface="Arial"/>
                  <a:cs typeface="+mn-cs"/>
                </a:rPr>
                <a:t>0 days</a:t>
              </a:r>
            </a:p>
          </p:txBody>
        </p:sp>
        <p:sp>
          <p:nvSpPr>
            <p:cNvPr id="12" name="TextBox 11">
              <a:extLst>
                <a:ext uri="{FF2B5EF4-FFF2-40B4-BE49-F238E27FC236}">
                  <a16:creationId xmlns:a16="http://schemas.microsoft.com/office/drawing/2014/main" id="{F318D3DB-E62D-4B84-8699-A90DCF979D2D}"/>
                </a:ext>
              </a:extLst>
            </p:cNvPr>
            <p:cNvSpPr txBox="1"/>
            <p:nvPr/>
          </p:nvSpPr>
          <p:spPr>
            <a:xfrm>
              <a:off x="2976243" y="4392964"/>
              <a:ext cx="926967" cy="3285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i="1" dirty="0">
                  <a:solidFill>
                    <a:srgbClr val="1C1C1C"/>
                  </a:solidFill>
                  <a:latin typeface="Arial"/>
                </a:rPr>
                <a:t>6</a:t>
              </a:r>
              <a:r>
                <a:rPr kumimoji="1" lang="en-US" sz="1800" b="0" i="1" u="none" strike="noStrike" kern="1200" cap="none" spc="0" normalizeH="0" baseline="0" noProof="0" dirty="0">
                  <a:ln>
                    <a:noFill/>
                  </a:ln>
                  <a:solidFill>
                    <a:srgbClr val="1C1C1C"/>
                  </a:solidFill>
                  <a:effectLst/>
                  <a:uLnTx/>
                  <a:uFillTx/>
                  <a:latin typeface="Arial"/>
                  <a:cs typeface="+mn-cs"/>
                </a:rPr>
                <a:t>0 days</a:t>
              </a:r>
            </a:p>
          </p:txBody>
        </p:sp>
      </p:grpSp>
      <p:sp>
        <p:nvSpPr>
          <p:cNvPr id="24" name="TextBox 23">
            <a:extLst>
              <a:ext uri="{FF2B5EF4-FFF2-40B4-BE49-F238E27FC236}">
                <a16:creationId xmlns:a16="http://schemas.microsoft.com/office/drawing/2014/main" id="{2BC430B9-02D2-4146-ACD5-B96BD14240B8}"/>
              </a:ext>
            </a:extLst>
          </p:cNvPr>
          <p:cNvSpPr txBox="1"/>
          <p:nvPr/>
        </p:nvSpPr>
        <p:spPr>
          <a:xfrm>
            <a:off x="654538" y="5938388"/>
            <a:ext cx="10789656" cy="374571"/>
          </a:xfrm>
          <a:prstGeom prst="roundRect">
            <a:avLst/>
          </a:prstGeom>
          <a:solidFill>
            <a:schemeClr val="tx2"/>
          </a:solidFill>
          <a:ln w="38100">
            <a:solidFill>
              <a:schemeClr val="tx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chemeClr val="bg1"/>
                </a:solidFill>
                <a:effectLst/>
                <a:uLnTx/>
                <a:uFillTx/>
                <a:latin typeface="Arial"/>
                <a:cs typeface="+mn-cs"/>
              </a:rPr>
              <a:t>Enable continuous improvement</a:t>
            </a:r>
            <a:endParaRPr kumimoji="1" lang="en-US" sz="1600" b="1" i="0" u="none" strike="noStrike" kern="1200" cap="none" spc="0" normalizeH="0" baseline="0" noProof="0">
              <a:ln>
                <a:noFill/>
              </a:ln>
              <a:solidFill>
                <a:schemeClr val="bg1"/>
              </a:solidFill>
              <a:effectLst/>
              <a:uLnTx/>
              <a:uFillTx/>
              <a:latin typeface="Arial"/>
              <a:cs typeface="+mn-cs"/>
            </a:endParaRPr>
          </a:p>
        </p:txBody>
      </p:sp>
      <p:sp>
        <p:nvSpPr>
          <p:cNvPr id="27" name="TextBox 26">
            <a:extLst>
              <a:ext uri="{FF2B5EF4-FFF2-40B4-BE49-F238E27FC236}">
                <a16:creationId xmlns:a16="http://schemas.microsoft.com/office/drawing/2014/main" id="{ECFF7E6C-3C1F-487D-9CD9-9811ABCD2A45}"/>
              </a:ext>
            </a:extLst>
          </p:cNvPr>
          <p:cNvSpPr txBox="1"/>
          <p:nvPr/>
        </p:nvSpPr>
        <p:spPr>
          <a:xfrm>
            <a:off x="281267" y="1401291"/>
            <a:ext cx="1082348" cy="923330"/>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800" b="1" i="0" u="none" strike="noStrike" kern="1200" cap="none" spc="0" normalizeH="0" baseline="0" noProof="0">
                <a:ln>
                  <a:noFill/>
                </a:ln>
                <a:solidFill>
                  <a:srgbClr val="6785C1"/>
                </a:solidFill>
                <a:effectLst/>
                <a:uLnTx/>
                <a:uFillTx/>
                <a:latin typeface="Arial"/>
                <a:cs typeface="+mn-cs"/>
              </a:rPr>
              <a:t>Fail</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800" b="1" i="0" u="none" strike="noStrike" kern="1200" cap="none" spc="0" normalizeH="0" baseline="0" noProof="0">
                <a:ln>
                  <a:noFill/>
                </a:ln>
                <a:solidFill>
                  <a:srgbClr val="6785C1"/>
                </a:solidFill>
                <a:effectLst/>
                <a:uLnTx/>
                <a:uFillTx/>
                <a:latin typeface="Arial"/>
                <a:cs typeface="+mn-cs"/>
              </a:rPr>
              <a:t>Learn</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800" b="1" i="0" u="none" strike="noStrike" kern="1200" cap="none" spc="0" normalizeH="0" baseline="0" noProof="0">
                <a:ln>
                  <a:noFill/>
                </a:ln>
                <a:solidFill>
                  <a:srgbClr val="6785C1"/>
                </a:solidFill>
                <a:effectLst/>
                <a:uLnTx/>
                <a:uFillTx/>
                <a:latin typeface="Arial"/>
                <a:cs typeface="+mn-cs"/>
              </a:rPr>
              <a:t>Improve</a:t>
            </a:r>
          </a:p>
        </p:txBody>
      </p:sp>
      <p:sp>
        <p:nvSpPr>
          <p:cNvPr id="28" name="TextBox 27">
            <a:extLst>
              <a:ext uri="{FF2B5EF4-FFF2-40B4-BE49-F238E27FC236}">
                <a16:creationId xmlns:a16="http://schemas.microsoft.com/office/drawing/2014/main" id="{86B88246-BB56-4FC4-9780-418201DFB11E}"/>
              </a:ext>
            </a:extLst>
          </p:cNvPr>
          <p:cNvSpPr txBox="1"/>
          <p:nvPr/>
        </p:nvSpPr>
        <p:spPr>
          <a:xfrm>
            <a:off x="1569576" y="1484104"/>
            <a:ext cx="981359"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3200" b="0" i="0" u="none" strike="noStrike" kern="1200" cap="none" spc="0" normalizeH="0" baseline="0" noProof="0">
                <a:ln>
                  <a:noFill/>
                </a:ln>
                <a:solidFill>
                  <a:srgbClr val="6785C1"/>
                </a:solidFill>
                <a:effectLst/>
                <a:uLnTx/>
                <a:uFillTx/>
                <a:latin typeface="Arial"/>
                <a:cs typeface="+mn-cs"/>
              </a:rPr>
              <a:t>Fast</a:t>
            </a:r>
          </a:p>
        </p:txBody>
      </p:sp>
      <p:cxnSp>
        <p:nvCxnSpPr>
          <p:cNvPr id="30" name="Straight Connector 29">
            <a:extLst>
              <a:ext uri="{FF2B5EF4-FFF2-40B4-BE49-F238E27FC236}">
                <a16:creationId xmlns:a16="http://schemas.microsoft.com/office/drawing/2014/main" id="{49B4515E-5E8D-4F98-B409-5AD4FD87137D}"/>
              </a:ext>
            </a:extLst>
          </p:cNvPr>
          <p:cNvCxnSpPr/>
          <p:nvPr/>
        </p:nvCxnSpPr>
        <p:spPr>
          <a:xfrm>
            <a:off x="1447553" y="1375796"/>
            <a:ext cx="0" cy="933228"/>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grpSp>
        <p:nvGrpSpPr>
          <p:cNvPr id="36" name="Group 35">
            <a:extLst>
              <a:ext uri="{FF2B5EF4-FFF2-40B4-BE49-F238E27FC236}">
                <a16:creationId xmlns:a16="http://schemas.microsoft.com/office/drawing/2014/main" id="{FCA2EF14-7C45-4536-8414-35BA7504A38F}"/>
              </a:ext>
            </a:extLst>
          </p:cNvPr>
          <p:cNvGrpSpPr/>
          <p:nvPr/>
        </p:nvGrpSpPr>
        <p:grpSpPr>
          <a:xfrm>
            <a:off x="7274153" y="1398395"/>
            <a:ext cx="2443857" cy="652647"/>
            <a:chOff x="7305266" y="1730253"/>
            <a:chExt cx="2443857" cy="652647"/>
          </a:xfrm>
        </p:grpSpPr>
        <p:sp>
          <p:nvSpPr>
            <p:cNvPr id="54" name="TextBox 53">
              <a:extLst>
                <a:ext uri="{FF2B5EF4-FFF2-40B4-BE49-F238E27FC236}">
                  <a16:creationId xmlns:a16="http://schemas.microsoft.com/office/drawing/2014/main" id="{8652C6AA-59E5-434C-B511-30DABA6628EA}"/>
                </a:ext>
              </a:extLst>
            </p:cNvPr>
            <p:cNvSpPr txBox="1"/>
            <p:nvPr/>
          </p:nvSpPr>
          <p:spPr>
            <a:xfrm>
              <a:off x="8044810" y="1887299"/>
              <a:ext cx="170431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0F1C50"/>
                  </a:solidFill>
                  <a:effectLst/>
                  <a:uLnTx/>
                  <a:uFillTx/>
                  <a:latin typeface="Arial"/>
                  <a:ea typeface="+mn-ea"/>
                  <a:cs typeface="+mn-cs"/>
                </a:rPr>
                <a:t>Client Priorities</a:t>
              </a:r>
            </a:p>
          </p:txBody>
        </p:sp>
        <p:pic>
          <p:nvPicPr>
            <p:cNvPr id="57" name="Graphic 56" descr="Chat with solid fill">
              <a:extLst>
                <a:ext uri="{FF2B5EF4-FFF2-40B4-BE49-F238E27FC236}">
                  <a16:creationId xmlns:a16="http://schemas.microsoft.com/office/drawing/2014/main" id="{533CD4F3-B019-4523-8B63-F9E374196E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5266" y="1730253"/>
              <a:ext cx="652647" cy="652647"/>
            </a:xfrm>
            <a:prstGeom prst="rect">
              <a:avLst/>
            </a:prstGeom>
          </p:spPr>
        </p:pic>
      </p:grpSp>
      <p:sp>
        <p:nvSpPr>
          <p:cNvPr id="3" name="Isosceles Triangle 2">
            <a:extLst>
              <a:ext uri="{FF2B5EF4-FFF2-40B4-BE49-F238E27FC236}">
                <a16:creationId xmlns:a16="http://schemas.microsoft.com/office/drawing/2014/main" id="{48A1DFE0-DE10-4B32-ACDC-232EB10F3E5E}"/>
              </a:ext>
            </a:extLst>
          </p:cNvPr>
          <p:cNvSpPr/>
          <p:nvPr/>
        </p:nvSpPr>
        <p:spPr>
          <a:xfrm rot="5400000">
            <a:off x="3505137" y="2003619"/>
            <a:ext cx="365760" cy="18288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53" name="Isosceles Triangle 52">
            <a:extLst>
              <a:ext uri="{FF2B5EF4-FFF2-40B4-BE49-F238E27FC236}">
                <a16:creationId xmlns:a16="http://schemas.microsoft.com/office/drawing/2014/main" id="{E51DB0D3-3A08-4052-A02B-9154FA9707AE}"/>
              </a:ext>
            </a:extLst>
          </p:cNvPr>
          <p:cNvSpPr/>
          <p:nvPr/>
        </p:nvSpPr>
        <p:spPr>
          <a:xfrm rot="16200000">
            <a:off x="3394529" y="4827387"/>
            <a:ext cx="365760" cy="182880"/>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56" name="Isosceles Triangle 55">
            <a:extLst>
              <a:ext uri="{FF2B5EF4-FFF2-40B4-BE49-F238E27FC236}">
                <a16:creationId xmlns:a16="http://schemas.microsoft.com/office/drawing/2014/main" id="{D71B1C38-929B-4EAC-92C8-E5E98CC93F1A}"/>
              </a:ext>
            </a:extLst>
          </p:cNvPr>
          <p:cNvSpPr/>
          <p:nvPr/>
        </p:nvSpPr>
        <p:spPr>
          <a:xfrm rot="10800000">
            <a:off x="4846872" y="3447323"/>
            <a:ext cx="365760" cy="18288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58" name="Isosceles Triangle 57">
            <a:extLst>
              <a:ext uri="{FF2B5EF4-FFF2-40B4-BE49-F238E27FC236}">
                <a16:creationId xmlns:a16="http://schemas.microsoft.com/office/drawing/2014/main" id="{A808F2A7-FFAA-41CC-8522-4AC04632CC60}"/>
              </a:ext>
            </a:extLst>
          </p:cNvPr>
          <p:cNvSpPr/>
          <p:nvPr/>
        </p:nvSpPr>
        <p:spPr>
          <a:xfrm>
            <a:off x="2044650" y="3347304"/>
            <a:ext cx="365760" cy="182880"/>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nvGrpSpPr>
          <p:cNvPr id="38" name="Group 37">
            <a:extLst>
              <a:ext uri="{FF2B5EF4-FFF2-40B4-BE49-F238E27FC236}">
                <a16:creationId xmlns:a16="http://schemas.microsoft.com/office/drawing/2014/main" id="{B7F3D578-A559-48A1-A338-3116A1927025}"/>
              </a:ext>
            </a:extLst>
          </p:cNvPr>
          <p:cNvGrpSpPr/>
          <p:nvPr/>
        </p:nvGrpSpPr>
        <p:grpSpPr>
          <a:xfrm>
            <a:off x="7274153" y="3434809"/>
            <a:ext cx="3362665" cy="652647"/>
            <a:chOff x="7305266" y="3723747"/>
            <a:chExt cx="3362665" cy="652647"/>
          </a:xfrm>
        </p:grpSpPr>
        <p:sp>
          <p:nvSpPr>
            <p:cNvPr id="52" name="TextBox 51">
              <a:extLst>
                <a:ext uri="{FF2B5EF4-FFF2-40B4-BE49-F238E27FC236}">
                  <a16:creationId xmlns:a16="http://schemas.microsoft.com/office/drawing/2014/main" id="{A76BAD34-A09B-4BB1-8590-AD99663BE850}"/>
                </a:ext>
              </a:extLst>
            </p:cNvPr>
            <p:cNvSpPr txBox="1"/>
            <p:nvPr/>
          </p:nvSpPr>
          <p:spPr>
            <a:xfrm>
              <a:off x="7974565" y="3867671"/>
              <a:ext cx="269336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0F1C50"/>
                  </a:solidFill>
                  <a:effectLst/>
                  <a:uLnTx/>
                  <a:uFillTx/>
                  <a:latin typeface="Arial"/>
                  <a:ea typeface="+mn-ea"/>
                  <a:cs typeface="+mn-cs"/>
                </a:rPr>
                <a:t>Enable Sales Community</a:t>
              </a:r>
            </a:p>
          </p:txBody>
        </p:sp>
        <p:pic>
          <p:nvPicPr>
            <p:cNvPr id="4" name="Graphic 3" descr="Classroom with solid fill">
              <a:extLst>
                <a:ext uri="{FF2B5EF4-FFF2-40B4-BE49-F238E27FC236}">
                  <a16:creationId xmlns:a16="http://schemas.microsoft.com/office/drawing/2014/main" id="{DE018E28-B8D3-4341-8E30-DC15DCC48D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05266" y="3723747"/>
              <a:ext cx="652647" cy="652647"/>
            </a:xfrm>
            <a:prstGeom prst="rect">
              <a:avLst/>
            </a:prstGeom>
          </p:spPr>
        </p:pic>
      </p:grpSp>
      <p:grpSp>
        <p:nvGrpSpPr>
          <p:cNvPr id="39" name="Group 38">
            <a:extLst>
              <a:ext uri="{FF2B5EF4-FFF2-40B4-BE49-F238E27FC236}">
                <a16:creationId xmlns:a16="http://schemas.microsoft.com/office/drawing/2014/main" id="{16FC2213-DE12-4E8A-B4C2-3E5B018D320F}"/>
              </a:ext>
            </a:extLst>
          </p:cNvPr>
          <p:cNvGrpSpPr/>
          <p:nvPr/>
        </p:nvGrpSpPr>
        <p:grpSpPr>
          <a:xfrm>
            <a:off x="7274153" y="4453016"/>
            <a:ext cx="2292895" cy="649224"/>
            <a:chOff x="7277646" y="4720495"/>
            <a:chExt cx="2292895" cy="649224"/>
          </a:xfrm>
        </p:grpSpPr>
        <p:sp>
          <p:nvSpPr>
            <p:cNvPr id="51" name="TextBox 50">
              <a:extLst>
                <a:ext uri="{FF2B5EF4-FFF2-40B4-BE49-F238E27FC236}">
                  <a16:creationId xmlns:a16="http://schemas.microsoft.com/office/drawing/2014/main" id="{BFC72AA4-E620-4C55-BD04-684E4564A7FF}"/>
                </a:ext>
              </a:extLst>
            </p:cNvPr>
            <p:cNvSpPr txBox="1"/>
            <p:nvPr/>
          </p:nvSpPr>
          <p:spPr>
            <a:xfrm>
              <a:off x="8030568" y="4905161"/>
              <a:ext cx="15399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0F1C50"/>
                  </a:solidFill>
                  <a:effectLst/>
                  <a:uLnTx/>
                  <a:uFillTx/>
                  <a:latin typeface="Arial"/>
                  <a:ea typeface="+mn-ea"/>
                  <a:cs typeface="+mn-cs"/>
                </a:rPr>
                <a:t>Go To Market </a:t>
              </a:r>
            </a:p>
          </p:txBody>
        </p:sp>
        <p:pic>
          <p:nvPicPr>
            <p:cNvPr id="32" name="Graphic 31" descr="Users with solid fill">
              <a:extLst>
                <a:ext uri="{FF2B5EF4-FFF2-40B4-BE49-F238E27FC236}">
                  <a16:creationId xmlns:a16="http://schemas.microsoft.com/office/drawing/2014/main" id="{41ECC452-BCB5-4CA2-929F-7685E4EBD2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77646" y="4720495"/>
              <a:ext cx="649224" cy="649224"/>
            </a:xfrm>
            <a:prstGeom prst="rect">
              <a:avLst/>
            </a:prstGeom>
          </p:spPr>
        </p:pic>
      </p:grpSp>
      <p:grpSp>
        <p:nvGrpSpPr>
          <p:cNvPr id="37" name="Group 36">
            <a:extLst>
              <a:ext uri="{FF2B5EF4-FFF2-40B4-BE49-F238E27FC236}">
                <a16:creationId xmlns:a16="http://schemas.microsoft.com/office/drawing/2014/main" id="{D21974CD-5AAD-4025-B76F-0F5248037A2D}"/>
              </a:ext>
            </a:extLst>
          </p:cNvPr>
          <p:cNvGrpSpPr/>
          <p:nvPr/>
        </p:nvGrpSpPr>
        <p:grpSpPr>
          <a:xfrm>
            <a:off x="7274153" y="2416602"/>
            <a:ext cx="2708537" cy="652647"/>
            <a:chOff x="7305266" y="2727000"/>
            <a:chExt cx="2708537" cy="652647"/>
          </a:xfrm>
        </p:grpSpPr>
        <p:sp>
          <p:nvSpPr>
            <p:cNvPr id="33" name="TextBox 32">
              <a:extLst>
                <a:ext uri="{FF2B5EF4-FFF2-40B4-BE49-F238E27FC236}">
                  <a16:creationId xmlns:a16="http://schemas.microsoft.com/office/drawing/2014/main" id="{70990C7B-1D8F-4465-91F0-A8E5F3CC5A72}"/>
                </a:ext>
              </a:extLst>
            </p:cNvPr>
            <p:cNvSpPr txBox="1"/>
            <p:nvPr/>
          </p:nvSpPr>
          <p:spPr>
            <a:xfrm>
              <a:off x="8030568" y="2884046"/>
              <a:ext cx="198323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0F1C50"/>
                  </a:solidFill>
                  <a:effectLst/>
                  <a:uLnTx/>
                  <a:uFillTx/>
                  <a:latin typeface="Arial"/>
                  <a:ea typeface="+mn-ea"/>
                  <a:cs typeface="+mn-cs"/>
                </a:rPr>
                <a:t>Develop Packages</a:t>
              </a:r>
            </a:p>
          </p:txBody>
        </p:sp>
        <p:pic>
          <p:nvPicPr>
            <p:cNvPr id="35" name="Graphic 34" descr="Presentation with bar chart with solid fill">
              <a:extLst>
                <a:ext uri="{FF2B5EF4-FFF2-40B4-BE49-F238E27FC236}">
                  <a16:creationId xmlns:a16="http://schemas.microsoft.com/office/drawing/2014/main" id="{0D24AB8C-382F-49F6-A221-BD541D6952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5266" y="2727000"/>
              <a:ext cx="652647" cy="652647"/>
            </a:xfrm>
            <a:prstGeom prst="rect">
              <a:avLst/>
            </a:prstGeom>
          </p:spPr>
        </p:pic>
      </p:grpSp>
      <p:sp>
        <p:nvSpPr>
          <p:cNvPr id="43" name="Rectangle 42">
            <a:extLst>
              <a:ext uri="{FF2B5EF4-FFF2-40B4-BE49-F238E27FC236}">
                <a16:creationId xmlns:a16="http://schemas.microsoft.com/office/drawing/2014/main" id="{01222257-1F3F-4C10-AEFB-D4410043932A}"/>
              </a:ext>
            </a:extLst>
          </p:cNvPr>
          <p:cNvSpPr/>
          <p:nvPr/>
        </p:nvSpPr>
        <p:spPr>
          <a:xfrm>
            <a:off x="8002948" y="2810336"/>
            <a:ext cx="3351592" cy="80415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sz="1200" i="1">
                <a:solidFill>
                  <a:schemeClr val="tx1"/>
                </a:solidFill>
              </a:rPr>
              <a:t>Client Priority leads curated packages to articulate the value proposition of addressing business problems to enable the sales community	</a:t>
            </a:r>
          </a:p>
        </p:txBody>
      </p:sp>
      <p:sp>
        <p:nvSpPr>
          <p:cNvPr id="55" name="Rectangle 54">
            <a:extLst>
              <a:ext uri="{FF2B5EF4-FFF2-40B4-BE49-F238E27FC236}">
                <a16:creationId xmlns:a16="http://schemas.microsoft.com/office/drawing/2014/main" id="{09E64ECF-946B-445D-961F-0A97434A7D70}"/>
              </a:ext>
            </a:extLst>
          </p:cNvPr>
          <p:cNvSpPr/>
          <p:nvPr/>
        </p:nvSpPr>
        <p:spPr>
          <a:xfrm>
            <a:off x="8002948" y="3855918"/>
            <a:ext cx="3138528" cy="6526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0" noProof="0">
                <a:ln>
                  <a:noFill/>
                </a:ln>
                <a:solidFill>
                  <a:schemeClr val="tx1"/>
                </a:solidFill>
                <a:effectLst/>
                <a:uLnTx/>
                <a:uFillTx/>
                <a:cs typeface="+mn-cs"/>
              </a:rPr>
              <a:t>Use the packages to enable our sales and client community to become trusted advisors and increase our pipeline </a:t>
            </a:r>
          </a:p>
        </p:txBody>
      </p:sp>
      <p:sp>
        <p:nvSpPr>
          <p:cNvPr id="59" name="Rectangle 58">
            <a:extLst>
              <a:ext uri="{FF2B5EF4-FFF2-40B4-BE49-F238E27FC236}">
                <a16:creationId xmlns:a16="http://schemas.microsoft.com/office/drawing/2014/main" id="{BB60012C-84B9-481C-BAF1-C371114F80C2}"/>
              </a:ext>
            </a:extLst>
          </p:cNvPr>
          <p:cNvSpPr/>
          <p:nvPr/>
        </p:nvSpPr>
        <p:spPr>
          <a:xfrm>
            <a:off x="8002948" y="4947955"/>
            <a:ext cx="2693366" cy="5492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0" lang="en-US" sz="1200" i="1" u="none" strike="noStrike" kern="1200" cap="none" spc="0" normalizeH="0" baseline="0" noProof="0">
                <a:ln>
                  <a:noFill/>
                </a:ln>
                <a:solidFill>
                  <a:schemeClr val="tx1"/>
                </a:solidFill>
                <a:effectLst/>
                <a:uLnTx/>
                <a:uFillTx/>
                <a:cs typeface="+mn-cs"/>
              </a:rPr>
              <a:t>Differentiate ourselves in the market by taking a business problem, client centric and conversation led</a:t>
            </a:r>
            <a:endParaRPr kumimoji="1" lang="en-US" sz="1200" i="1">
              <a:solidFill>
                <a:schemeClr val="tx1"/>
              </a:solidFill>
            </a:endParaRPr>
          </a:p>
        </p:txBody>
      </p:sp>
      <p:sp>
        <p:nvSpPr>
          <p:cNvPr id="60" name="Rectangle 59">
            <a:extLst>
              <a:ext uri="{FF2B5EF4-FFF2-40B4-BE49-F238E27FC236}">
                <a16:creationId xmlns:a16="http://schemas.microsoft.com/office/drawing/2014/main" id="{25E7F62F-0EEE-4374-9AA6-558DE2A7F74A}"/>
              </a:ext>
            </a:extLst>
          </p:cNvPr>
          <p:cNvSpPr/>
          <p:nvPr/>
        </p:nvSpPr>
        <p:spPr>
          <a:xfrm>
            <a:off x="8002948" y="1859402"/>
            <a:ext cx="3134822" cy="54925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en-US" sz="1200" i="1">
                <a:solidFill>
                  <a:schemeClr val="tx1"/>
                </a:solidFill>
              </a:rPr>
              <a:t>Late 2021, four client priorities areas were identified as the main drivers for digital transformation cross industry</a:t>
            </a:r>
          </a:p>
        </p:txBody>
      </p:sp>
    </p:spTree>
    <p:extLst>
      <p:ext uri="{BB962C8B-B14F-4D97-AF65-F5344CB8AC3E}">
        <p14:creationId xmlns:p14="http://schemas.microsoft.com/office/powerpoint/2010/main" val="1041386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E273855-843D-4043-93D6-C56C48E6583C}"/>
              </a:ext>
            </a:extLst>
          </p:cNvPr>
          <p:cNvPicPr>
            <a:picLocks noChangeAspect="1"/>
          </p:cNvPicPr>
          <p:nvPr/>
        </p:nvPicPr>
        <p:blipFill>
          <a:blip r:embed="rId2"/>
          <a:stretch>
            <a:fillRect/>
          </a:stretch>
        </p:blipFill>
        <p:spPr>
          <a:xfrm>
            <a:off x="5960518" y="970916"/>
            <a:ext cx="3121963" cy="1756104"/>
          </a:xfrm>
          <a:prstGeom prst="rect">
            <a:avLst/>
          </a:prstGeom>
          <a:ln w="38100">
            <a:solidFill>
              <a:schemeClr val="accent2"/>
            </a:solidFill>
          </a:ln>
        </p:spPr>
      </p:pic>
      <p:sp>
        <p:nvSpPr>
          <p:cNvPr id="3" name="Footer Placeholder 2">
            <a:extLst>
              <a:ext uri="{FF2B5EF4-FFF2-40B4-BE49-F238E27FC236}">
                <a16:creationId xmlns:a16="http://schemas.microsoft.com/office/drawing/2014/main" id="{4327B4E3-2AB9-4DF9-BDC1-1CEDA9181944}"/>
              </a:ext>
            </a:extLst>
          </p:cNvPr>
          <p:cNvSpPr>
            <a:spLocks noGrp="1"/>
          </p:cNvSpPr>
          <p:nvPr>
            <p:ph type="ftr" sz="quarter" idx="10"/>
          </p:nvPr>
        </p:nvSpPr>
        <p:spPr/>
        <p:txBody>
          <a:bodyPr/>
          <a:lstStyle/>
          <a:p>
            <a:pPr defTabSz="609555"/>
            <a:r>
              <a:rPr lang="en-US"/>
              <a:t>© 2022 NTT DATA, Inc. All rights reserved.</a:t>
            </a:r>
          </a:p>
        </p:txBody>
      </p:sp>
      <p:sp>
        <p:nvSpPr>
          <p:cNvPr id="4" name="Slide Number Placeholder 3">
            <a:extLst>
              <a:ext uri="{FF2B5EF4-FFF2-40B4-BE49-F238E27FC236}">
                <a16:creationId xmlns:a16="http://schemas.microsoft.com/office/drawing/2014/main" id="{174C708C-0F53-4016-93E7-6963821FAD75}"/>
              </a:ext>
            </a:extLst>
          </p:cNvPr>
          <p:cNvSpPr>
            <a:spLocks noGrp="1"/>
          </p:cNvSpPr>
          <p:nvPr>
            <p:ph type="sldNum" sz="quarter" idx="11"/>
          </p:nvPr>
        </p:nvSpPr>
        <p:spPr/>
        <p:txBody>
          <a:bodyPr/>
          <a:lstStyle/>
          <a:p>
            <a:pPr algn="ctr"/>
            <a:fld id="{92EA2340-BE12-4138-BE15-7C339B03EB4B}" type="slidenum">
              <a:rPr lang="en-US" smtClean="0"/>
              <a:pPr algn="ctr"/>
              <a:t>11</a:t>
            </a:fld>
            <a:endParaRPr lang="en-US"/>
          </a:p>
        </p:txBody>
      </p:sp>
      <p:pic>
        <p:nvPicPr>
          <p:cNvPr id="14" name="Picture 13">
            <a:extLst>
              <a:ext uri="{FF2B5EF4-FFF2-40B4-BE49-F238E27FC236}">
                <a16:creationId xmlns:a16="http://schemas.microsoft.com/office/drawing/2014/main" id="{5FAD2B36-00E8-424A-BD73-1CF3EFA25FBC}"/>
              </a:ext>
            </a:extLst>
          </p:cNvPr>
          <p:cNvPicPr>
            <a:picLocks noChangeAspect="1"/>
          </p:cNvPicPr>
          <p:nvPr/>
        </p:nvPicPr>
        <p:blipFill>
          <a:blip r:embed="rId3"/>
          <a:stretch>
            <a:fillRect/>
          </a:stretch>
        </p:blipFill>
        <p:spPr>
          <a:xfrm>
            <a:off x="6834322" y="1832515"/>
            <a:ext cx="3121963" cy="1756104"/>
          </a:xfrm>
          <a:prstGeom prst="rect">
            <a:avLst/>
          </a:prstGeom>
          <a:ln w="38100">
            <a:solidFill>
              <a:schemeClr val="accent2"/>
            </a:solidFill>
          </a:ln>
        </p:spPr>
      </p:pic>
      <p:pic>
        <p:nvPicPr>
          <p:cNvPr id="15" name="Picture 14">
            <a:extLst>
              <a:ext uri="{FF2B5EF4-FFF2-40B4-BE49-F238E27FC236}">
                <a16:creationId xmlns:a16="http://schemas.microsoft.com/office/drawing/2014/main" id="{86E5BBA8-908F-4ACC-A56B-7829A8628C87}"/>
              </a:ext>
            </a:extLst>
          </p:cNvPr>
          <p:cNvPicPr>
            <a:picLocks noChangeAspect="1"/>
          </p:cNvPicPr>
          <p:nvPr/>
        </p:nvPicPr>
        <p:blipFill>
          <a:blip r:embed="rId4"/>
          <a:stretch>
            <a:fillRect/>
          </a:stretch>
        </p:blipFill>
        <p:spPr>
          <a:xfrm>
            <a:off x="7470556" y="2701783"/>
            <a:ext cx="3121963" cy="1756104"/>
          </a:xfrm>
          <a:prstGeom prst="rect">
            <a:avLst/>
          </a:prstGeom>
          <a:ln w="38100">
            <a:solidFill>
              <a:schemeClr val="accent2"/>
            </a:solidFill>
          </a:ln>
        </p:spPr>
      </p:pic>
      <p:pic>
        <p:nvPicPr>
          <p:cNvPr id="16" name="Picture 15">
            <a:extLst>
              <a:ext uri="{FF2B5EF4-FFF2-40B4-BE49-F238E27FC236}">
                <a16:creationId xmlns:a16="http://schemas.microsoft.com/office/drawing/2014/main" id="{5033A98E-04FA-424E-86E1-0CB3391462EE}"/>
              </a:ext>
            </a:extLst>
          </p:cNvPr>
          <p:cNvPicPr>
            <a:picLocks noChangeAspect="1"/>
          </p:cNvPicPr>
          <p:nvPr/>
        </p:nvPicPr>
        <p:blipFill>
          <a:blip r:embed="rId5"/>
          <a:stretch>
            <a:fillRect/>
          </a:stretch>
        </p:blipFill>
        <p:spPr>
          <a:xfrm>
            <a:off x="8106790" y="3670506"/>
            <a:ext cx="3121963" cy="1756104"/>
          </a:xfrm>
          <a:prstGeom prst="rect">
            <a:avLst/>
          </a:prstGeom>
          <a:ln w="38100">
            <a:solidFill>
              <a:schemeClr val="accent2"/>
            </a:solidFill>
          </a:ln>
        </p:spPr>
      </p:pic>
      <p:pic>
        <p:nvPicPr>
          <p:cNvPr id="17" name="Picture 16">
            <a:extLst>
              <a:ext uri="{FF2B5EF4-FFF2-40B4-BE49-F238E27FC236}">
                <a16:creationId xmlns:a16="http://schemas.microsoft.com/office/drawing/2014/main" id="{1A547434-1BDA-4E4B-BAA0-2E085E0FBD99}"/>
              </a:ext>
            </a:extLst>
          </p:cNvPr>
          <p:cNvPicPr>
            <a:picLocks noChangeAspect="1"/>
          </p:cNvPicPr>
          <p:nvPr/>
        </p:nvPicPr>
        <p:blipFill>
          <a:blip r:embed="rId6"/>
          <a:stretch>
            <a:fillRect/>
          </a:stretch>
        </p:blipFill>
        <p:spPr>
          <a:xfrm>
            <a:off x="8846393" y="4557342"/>
            <a:ext cx="3121963" cy="1756104"/>
          </a:xfrm>
          <a:prstGeom prst="rect">
            <a:avLst/>
          </a:prstGeom>
          <a:ln w="38100">
            <a:solidFill>
              <a:schemeClr val="accent2"/>
            </a:solidFill>
          </a:ln>
        </p:spPr>
      </p:pic>
      <p:pic>
        <p:nvPicPr>
          <p:cNvPr id="18" name="Picture 17">
            <a:extLst>
              <a:ext uri="{FF2B5EF4-FFF2-40B4-BE49-F238E27FC236}">
                <a16:creationId xmlns:a16="http://schemas.microsoft.com/office/drawing/2014/main" id="{C2390B5C-DC4C-450D-8084-D86579E3E46F}"/>
              </a:ext>
            </a:extLst>
          </p:cNvPr>
          <p:cNvPicPr>
            <a:picLocks noChangeAspect="1"/>
          </p:cNvPicPr>
          <p:nvPr/>
        </p:nvPicPr>
        <p:blipFill>
          <a:blip r:embed="rId7"/>
          <a:stretch>
            <a:fillRect/>
          </a:stretch>
        </p:blipFill>
        <p:spPr>
          <a:xfrm>
            <a:off x="397364" y="603956"/>
            <a:ext cx="3869356" cy="2176513"/>
          </a:xfrm>
          <a:prstGeom prst="rect">
            <a:avLst/>
          </a:prstGeom>
          <a:ln w="38100">
            <a:solidFill>
              <a:schemeClr val="accent2"/>
            </a:solidFill>
          </a:ln>
        </p:spPr>
      </p:pic>
      <p:pic>
        <p:nvPicPr>
          <p:cNvPr id="19" name="Picture 18">
            <a:extLst>
              <a:ext uri="{FF2B5EF4-FFF2-40B4-BE49-F238E27FC236}">
                <a16:creationId xmlns:a16="http://schemas.microsoft.com/office/drawing/2014/main" id="{F5EFD237-723E-46CE-B5F0-E4E840E9C0E7}"/>
              </a:ext>
            </a:extLst>
          </p:cNvPr>
          <p:cNvPicPr>
            <a:picLocks noChangeAspect="1"/>
          </p:cNvPicPr>
          <p:nvPr/>
        </p:nvPicPr>
        <p:blipFill>
          <a:blip r:embed="rId8"/>
          <a:stretch>
            <a:fillRect/>
          </a:stretch>
        </p:blipFill>
        <p:spPr>
          <a:xfrm>
            <a:off x="791120" y="2434278"/>
            <a:ext cx="3869356" cy="2176513"/>
          </a:xfrm>
          <a:prstGeom prst="rect">
            <a:avLst/>
          </a:prstGeom>
          <a:ln w="38100">
            <a:solidFill>
              <a:schemeClr val="accent2"/>
            </a:solidFill>
          </a:ln>
        </p:spPr>
      </p:pic>
      <p:pic>
        <p:nvPicPr>
          <p:cNvPr id="20" name="Picture 19">
            <a:extLst>
              <a:ext uri="{FF2B5EF4-FFF2-40B4-BE49-F238E27FC236}">
                <a16:creationId xmlns:a16="http://schemas.microsoft.com/office/drawing/2014/main" id="{190BCAA2-6185-4268-BA1C-60061AFDC934}"/>
              </a:ext>
            </a:extLst>
          </p:cNvPr>
          <p:cNvPicPr>
            <a:picLocks noChangeAspect="1"/>
          </p:cNvPicPr>
          <p:nvPr/>
        </p:nvPicPr>
        <p:blipFill>
          <a:blip r:embed="rId9"/>
          <a:stretch>
            <a:fillRect/>
          </a:stretch>
        </p:blipFill>
        <p:spPr>
          <a:xfrm>
            <a:off x="1297812" y="4379735"/>
            <a:ext cx="3869357" cy="2176513"/>
          </a:xfrm>
          <a:prstGeom prst="rect">
            <a:avLst/>
          </a:prstGeom>
          <a:ln w="38100">
            <a:solidFill>
              <a:schemeClr val="accent2"/>
            </a:solidFill>
          </a:ln>
        </p:spPr>
      </p:pic>
      <p:sp>
        <p:nvSpPr>
          <p:cNvPr id="21" name="Title 1">
            <a:extLst>
              <a:ext uri="{FF2B5EF4-FFF2-40B4-BE49-F238E27FC236}">
                <a16:creationId xmlns:a16="http://schemas.microsoft.com/office/drawing/2014/main" id="{004BFD6D-CC93-493A-AB49-E16284BA4157}"/>
              </a:ext>
            </a:extLst>
          </p:cNvPr>
          <p:cNvSpPr>
            <a:spLocks noGrp="1"/>
          </p:cNvSpPr>
          <p:nvPr>
            <p:ph type="title"/>
          </p:nvPr>
        </p:nvSpPr>
        <p:spPr>
          <a:xfrm>
            <a:off x="228600" y="39882"/>
            <a:ext cx="11734800" cy="761930"/>
          </a:xfrm>
        </p:spPr>
        <p:txBody>
          <a:bodyPr/>
          <a:lstStyle/>
          <a:p>
            <a:r>
              <a:rPr lang="en-US">
                <a:solidFill>
                  <a:schemeClr val="bg1"/>
                </a:solidFill>
              </a:rPr>
              <a:t>Aligning a Package to the Client Priorities: EXAMPLE</a:t>
            </a:r>
          </a:p>
        </p:txBody>
      </p:sp>
      <p:grpSp>
        <p:nvGrpSpPr>
          <p:cNvPr id="28" name="Group 27">
            <a:extLst>
              <a:ext uri="{FF2B5EF4-FFF2-40B4-BE49-F238E27FC236}">
                <a16:creationId xmlns:a16="http://schemas.microsoft.com/office/drawing/2014/main" id="{524A573E-A13D-46E9-8C43-0C3D380F9A7E}"/>
              </a:ext>
            </a:extLst>
          </p:cNvPr>
          <p:cNvGrpSpPr/>
          <p:nvPr/>
        </p:nvGrpSpPr>
        <p:grpSpPr>
          <a:xfrm>
            <a:off x="9269525" y="1028751"/>
            <a:ext cx="2472819" cy="576824"/>
            <a:chOff x="9269525" y="1028751"/>
            <a:chExt cx="2472819" cy="576824"/>
          </a:xfrm>
        </p:grpSpPr>
        <p:sp>
          <p:nvSpPr>
            <p:cNvPr id="25" name="Arrow: Right 24">
              <a:extLst>
                <a:ext uri="{FF2B5EF4-FFF2-40B4-BE49-F238E27FC236}">
                  <a16:creationId xmlns:a16="http://schemas.microsoft.com/office/drawing/2014/main" id="{DE9BA87A-D347-445D-B006-F8402586C6D5}"/>
                </a:ext>
              </a:extLst>
            </p:cNvPr>
            <p:cNvSpPr/>
            <p:nvPr/>
          </p:nvSpPr>
          <p:spPr>
            <a:xfrm rot="10800000">
              <a:off x="9269525" y="1028751"/>
              <a:ext cx="2472819" cy="576824"/>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27" name="TextBox 26">
              <a:extLst>
                <a:ext uri="{FF2B5EF4-FFF2-40B4-BE49-F238E27FC236}">
                  <a16:creationId xmlns:a16="http://schemas.microsoft.com/office/drawing/2014/main" id="{9A9605AF-8A42-4DBF-8EF5-2A87349E893A}"/>
                </a:ext>
              </a:extLst>
            </p:cNvPr>
            <p:cNvSpPr txBox="1"/>
            <p:nvPr/>
          </p:nvSpPr>
          <p:spPr>
            <a:xfrm>
              <a:off x="9537791" y="1175822"/>
              <a:ext cx="2104965" cy="276999"/>
            </a:xfrm>
            <a:prstGeom prst="rect">
              <a:avLst/>
            </a:prstGeom>
            <a:noFill/>
          </p:spPr>
          <p:txBody>
            <a:bodyPr wrap="square">
              <a:spAutoFit/>
            </a:bodyPr>
            <a:lstStyle/>
            <a:p>
              <a:r>
                <a:rPr lang="en-US" sz="1200">
                  <a:solidFill>
                    <a:schemeClr val="bg1"/>
                  </a:solidFill>
                </a:rPr>
                <a:t>Why is this convo relevant? </a:t>
              </a:r>
            </a:p>
          </p:txBody>
        </p:sp>
      </p:grpSp>
      <p:grpSp>
        <p:nvGrpSpPr>
          <p:cNvPr id="29" name="Group 28">
            <a:extLst>
              <a:ext uri="{FF2B5EF4-FFF2-40B4-BE49-F238E27FC236}">
                <a16:creationId xmlns:a16="http://schemas.microsoft.com/office/drawing/2014/main" id="{DBFDFBA0-7A3E-41B8-90FD-F74A2C0CC47C}"/>
              </a:ext>
            </a:extLst>
          </p:cNvPr>
          <p:cNvGrpSpPr/>
          <p:nvPr/>
        </p:nvGrpSpPr>
        <p:grpSpPr>
          <a:xfrm>
            <a:off x="10073776" y="2012246"/>
            <a:ext cx="1822478" cy="576824"/>
            <a:chOff x="9269525" y="1028751"/>
            <a:chExt cx="2472819" cy="576824"/>
          </a:xfrm>
        </p:grpSpPr>
        <p:sp>
          <p:nvSpPr>
            <p:cNvPr id="30" name="Arrow: Right 29">
              <a:extLst>
                <a:ext uri="{FF2B5EF4-FFF2-40B4-BE49-F238E27FC236}">
                  <a16:creationId xmlns:a16="http://schemas.microsoft.com/office/drawing/2014/main" id="{7F64C119-098A-4B9B-90A5-71DF79DBE8D7}"/>
                </a:ext>
              </a:extLst>
            </p:cNvPr>
            <p:cNvSpPr/>
            <p:nvPr/>
          </p:nvSpPr>
          <p:spPr>
            <a:xfrm rot="10800000">
              <a:off x="9269525" y="1028751"/>
              <a:ext cx="2472819" cy="576824"/>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1" name="TextBox 30">
              <a:extLst>
                <a:ext uri="{FF2B5EF4-FFF2-40B4-BE49-F238E27FC236}">
                  <a16:creationId xmlns:a16="http://schemas.microsoft.com/office/drawing/2014/main" id="{2A156F5B-75D6-400D-9707-6AB020972577}"/>
                </a:ext>
              </a:extLst>
            </p:cNvPr>
            <p:cNvSpPr txBox="1"/>
            <p:nvPr/>
          </p:nvSpPr>
          <p:spPr>
            <a:xfrm>
              <a:off x="9537791" y="1175822"/>
              <a:ext cx="2104965" cy="276999"/>
            </a:xfrm>
            <a:prstGeom prst="rect">
              <a:avLst/>
            </a:prstGeom>
            <a:noFill/>
          </p:spPr>
          <p:txBody>
            <a:bodyPr wrap="square">
              <a:spAutoFit/>
            </a:bodyPr>
            <a:lstStyle/>
            <a:p>
              <a:pPr algn="ctr"/>
              <a:r>
                <a:rPr lang="en-US" sz="1200">
                  <a:solidFill>
                    <a:schemeClr val="bg1"/>
                  </a:solidFill>
                </a:rPr>
                <a:t>Personas</a:t>
              </a:r>
            </a:p>
          </p:txBody>
        </p:sp>
      </p:grpSp>
      <p:grpSp>
        <p:nvGrpSpPr>
          <p:cNvPr id="32" name="Group 31">
            <a:extLst>
              <a:ext uri="{FF2B5EF4-FFF2-40B4-BE49-F238E27FC236}">
                <a16:creationId xmlns:a16="http://schemas.microsoft.com/office/drawing/2014/main" id="{D470B020-0CC4-4895-90BF-42CC1881205D}"/>
              </a:ext>
            </a:extLst>
          </p:cNvPr>
          <p:cNvGrpSpPr/>
          <p:nvPr/>
        </p:nvGrpSpPr>
        <p:grpSpPr>
          <a:xfrm>
            <a:off x="5513248" y="3752820"/>
            <a:ext cx="1822478" cy="576824"/>
            <a:chOff x="9269525" y="1028751"/>
            <a:chExt cx="2472819" cy="576824"/>
          </a:xfrm>
        </p:grpSpPr>
        <p:sp>
          <p:nvSpPr>
            <p:cNvPr id="33" name="Arrow: Right 32">
              <a:extLst>
                <a:ext uri="{FF2B5EF4-FFF2-40B4-BE49-F238E27FC236}">
                  <a16:creationId xmlns:a16="http://schemas.microsoft.com/office/drawing/2014/main" id="{1BD63181-1FEB-4466-8B6F-79CD4BC75762}"/>
                </a:ext>
              </a:extLst>
            </p:cNvPr>
            <p:cNvSpPr/>
            <p:nvPr/>
          </p:nvSpPr>
          <p:spPr>
            <a:xfrm>
              <a:off x="9269525" y="1028751"/>
              <a:ext cx="2472819" cy="576824"/>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4" name="TextBox 33">
              <a:extLst>
                <a:ext uri="{FF2B5EF4-FFF2-40B4-BE49-F238E27FC236}">
                  <a16:creationId xmlns:a16="http://schemas.microsoft.com/office/drawing/2014/main" id="{3BB47397-2FEF-4455-8833-4C01E63CAD2B}"/>
                </a:ext>
              </a:extLst>
            </p:cNvPr>
            <p:cNvSpPr txBox="1"/>
            <p:nvPr/>
          </p:nvSpPr>
          <p:spPr>
            <a:xfrm>
              <a:off x="9338118" y="1178663"/>
              <a:ext cx="2104965" cy="276999"/>
            </a:xfrm>
            <a:prstGeom prst="rect">
              <a:avLst/>
            </a:prstGeom>
            <a:noFill/>
          </p:spPr>
          <p:txBody>
            <a:bodyPr wrap="square">
              <a:spAutoFit/>
            </a:bodyPr>
            <a:lstStyle/>
            <a:p>
              <a:pPr algn="ctr"/>
              <a:r>
                <a:rPr lang="en-US" sz="1200">
                  <a:solidFill>
                    <a:schemeClr val="bg1"/>
                  </a:solidFill>
                </a:rPr>
                <a:t>Values &amp; Outcomes</a:t>
              </a:r>
            </a:p>
          </p:txBody>
        </p:sp>
      </p:grpSp>
      <p:grpSp>
        <p:nvGrpSpPr>
          <p:cNvPr id="35" name="Group 34">
            <a:extLst>
              <a:ext uri="{FF2B5EF4-FFF2-40B4-BE49-F238E27FC236}">
                <a16:creationId xmlns:a16="http://schemas.microsoft.com/office/drawing/2014/main" id="{79062EDA-836A-415F-8488-38C896B1ED4E}"/>
              </a:ext>
            </a:extLst>
          </p:cNvPr>
          <p:cNvGrpSpPr/>
          <p:nvPr/>
        </p:nvGrpSpPr>
        <p:grpSpPr>
          <a:xfrm>
            <a:off x="5556330" y="4684827"/>
            <a:ext cx="2372950" cy="576824"/>
            <a:chOff x="9269525" y="1028751"/>
            <a:chExt cx="2472819" cy="576824"/>
          </a:xfrm>
        </p:grpSpPr>
        <p:sp>
          <p:nvSpPr>
            <p:cNvPr id="36" name="Arrow: Right 35">
              <a:extLst>
                <a:ext uri="{FF2B5EF4-FFF2-40B4-BE49-F238E27FC236}">
                  <a16:creationId xmlns:a16="http://schemas.microsoft.com/office/drawing/2014/main" id="{46EBA952-2727-4C8E-A9FF-3A2C4031D1E8}"/>
                </a:ext>
              </a:extLst>
            </p:cNvPr>
            <p:cNvSpPr/>
            <p:nvPr/>
          </p:nvSpPr>
          <p:spPr>
            <a:xfrm>
              <a:off x="9269525" y="1028751"/>
              <a:ext cx="2472819" cy="576824"/>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7" name="TextBox 36">
              <a:extLst>
                <a:ext uri="{FF2B5EF4-FFF2-40B4-BE49-F238E27FC236}">
                  <a16:creationId xmlns:a16="http://schemas.microsoft.com/office/drawing/2014/main" id="{1EB47166-56ED-4348-8E99-FCC7A787BF41}"/>
                </a:ext>
              </a:extLst>
            </p:cNvPr>
            <p:cNvSpPr txBox="1"/>
            <p:nvPr/>
          </p:nvSpPr>
          <p:spPr>
            <a:xfrm>
              <a:off x="9269525" y="1178663"/>
              <a:ext cx="2173558" cy="276999"/>
            </a:xfrm>
            <a:prstGeom prst="rect">
              <a:avLst/>
            </a:prstGeom>
            <a:noFill/>
          </p:spPr>
          <p:txBody>
            <a:bodyPr wrap="square">
              <a:spAutoFit/>
            </a:bodyPr>
            <a:lstStyle/>
            <a:p>
              <a:pPr algn="ctr"/>
              <a:r>
                <a:rPr lang="en-US" sz="1200">
                  <a:solidFill>
                    <a:schemeClr val="bg1"/>
                  </a:solidFill>
                </a:rPr>
                <a:t>Use cases/ Success stories</a:t>
              </a:r>
            </a:p>
          </p:txBody>
        </p:sp>
      </p:grpSp>
      <p:grpSp>
        <p:nvGrpSpPr>
          <p:cNvPr id="38" name="Group 37">
            <a:extLst>
              <a:ext uri="{FF2B5EF4-FFF2-40B4-BE49-F238E27FC236}">
                <a16:creationId xmlns:a16="http://schemas.microsoft.com/office/drawing/2014/main" id="{01C9DC67-F8C6-4B92-BD32-FBBB31BAE02A}"/>
              </a:ext>
            </a:extLst>
          </p:cNvPr>
          <p:cNvGrpSpPr/>
          <p:nvPr/>
        </p:nvGrpSpPr>
        <p:grpSpPr>
          <a:xfrm>
            <a:off x="6335024" y="5653550"/>
            <a:ext cx="2372950" cy="576824"/>
            <a:chOff x="9269525" y="1028751"/>
            <a:chExt cx="2472819" cy="576824"/>
          </a:xfrm>
        </p:grpSpPr>
        <p:sp>
          <p:nvSpPr>
            <p:cNvPr id="39" name="Arrow: Right 38">
              <a:extLst>
                <a:ext uri="{FF2B5EF4-FFF2-40B4-BE49-F238E27FC236}">
                  <a16:creationId xmlns:a16="http://schemas.microsoft.com/office/drawing/2014/main" id="{47944CEA-7EBE-419A-A492-CA9FF47FCA75}"/>
                </a:ext>
              </a:extLst>
            </p:cNvPr>
            <p:cNvSpPr/>
            <p:nvPr/>
          </p:nvSpPr>
          <p:spPr>
            <a:xfrm>
              <a:off x="9269525" y="1028751"/>
              <a:ext cx="2472819" cy="576824"/>
            </a:xfrm>
            <a:prstGeom prs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0" name="TextBox 39">
              <a:extLst>
                <a:ext uri="{FF2B5EF4-FFF2-40B4-BE49-F238E27FC236}">
                  <a16:creationId xmlns:a16="http://schemas.microsoft.com/office/drawing/2014/main" id="{863C49C8-4858-4FB1-AFF1-DAAC27B8F4FB}"/>
                </a:ext>
              </a:extLst>
            </p:cNvPr>
            <p:cNvSpPr txBox="1"/>
            <p:nvPr/>
          </p:nvSpPr>
          <p:spPr>
            <a:xfrm>
              <a:off x="9269525" y="1178663"/>
              <a:ext cx="2173558" cy="276999"/>
            </a:xfrm>
            <a:prstGeom prst="rect">
              <a:avLst/>
            </a:prstGeom>
            <a:noFill/>
          </p:spPr>
          <p:txBody>
            <a:bodyPr wrap="square">
              <a:spAutoFit/>
            </a:bodyPr>
            <a:lstStyle/>
            <a:p>
              <a:pPr algn="ctr"/>
              <a:r>
                <a:rPr lang="en-US" sz="1200">
                  <a:solidFill>
                    <a:schemeClr val="bg1"/>
                  </a:solidFill>
                </a:rPr>
                <a:t>Differentiators</a:t>
              </a:r>
            </a:p>
          </p:txBody>
        </p:sp>
      </p:grpSp>
    </p:spTree>
    <p:extLst>
      <p:ext uri="{BB962C8B-B14F-4D97-AF65-F5344CB8AC3E}">
        <p14:creationId xmlns:p14="http://schemas.microsoft.com/office/powerpoint/2010/main" val="14260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8767E5-E605-4AFB-A60D-00D754AAFA81}"/>
              </a:ext>
            </a:extLst>
          </p:cNvPr>
          <p:cNvSpPr>
            <a:spLocks noGrp="1"/>
          </p:cNvSpPr>
          <p:nvPr>
            <p:ph idx="1"/>
          </p:nvPr>
        </p:nvSpPr>
        <p:spPr>
          <a:xfrm>
            <a:off x="2353056" y="1371600"/>
            <a:ext cx="8153400" cy="4800600"/>
          </a:xfrm>
        </p:spPr>
        <p:txBody>
          <a:bodyPr/>
          <a:lstStyle/>
          <a:p>
            <a:r>
              <a:rPr lang="en-US" dirty="0"/>
              <a:t>The Digital 3.0 Journey</a:t>
            </a:r>
          </a:p>
          <a:p>
            <a:r>
              <a:rPr lang="en-US" dirty="0"/>
              <a:t>Digital 3.0 Operating Model &amp; Principles</a:t>
            </a:r>
          </a:p>
          <a:p>
            <a:r>
              <a:rPr lang="en-US" dirty="0"/>
              <a:t>Client Priorities Overview &amp; Our Approach</a:t>
            </a:r>
          </a:p>
          <a:p>
            <a:pPr marL="0" indent="0">
              <a:buNone/>
            </a:pPr>
            <a:endParaRPr lang="en-US" dirty="0"/>
          </a:p>
          <a:p>
            <a:endParaRPr lang="en-US" dirty="0"/>
          </a:p>
        </p:txBody>
      </p:sp>
      <p:sp>
        <p:nvSpPr>
          <p:cNvPr id="3" name="Footer Placeholder 2">
            <a:extLst>
              <a:ext uri="{FF2B5EF4-FFF2-40B4-BE49-F238E27FC236}">
                <a16:creationId xmlns:a16="http://schemas.microsoft.com/office/drawing/2014/main" id="{367B6C1C-491A-4E2E-B5CA-3A81FBC902C8}"/>
              </a:ext>
            </a:extLst>
          </p:cNvPr>
          <p:cNvSpPr>
            <a:spLocks noGrp="1"/>
          </p:cNvSpPr>
          <p:nvPr>
            <p:ph type="ftr" sz="quarter" idx="10"/>
          </p:nvPr>
        </p:nvSpPr>
        <p:spPr/>
        <p:txBody>
          <a:bodyPr/>
          <a:lstStyle/>
          <a:p>
            <a:pPr defTabSz="609555"/>
            <a:r>
              <a:rPr lang="en-US"/>
              <a:t>© 2022 NTT DATA, Inc. All rights reserved.</a:t>
            </a:r>
          </a:p>
        </p:txBody>
      </p:sp>
      <p:sp>
        <p:nvSpPr>
          <p:cNvPr id="4" name="Slide Number Placeholder 3">
            <a:extLst>
              <a:ext uri="{FF2B5EF4-FFF2-40B4-BE49-F238E27FC236}">
                <a16:creationId xmlns:a16="http://schemas.microsoft.com/office/drawing/2014/main" id="{DF15206E-5F6D-4956-B4CB-066D9D873CF8}"/>
              </a:ext>
            </a:extLst>
          </p:cNvPr>
          <p:cNvSpPr>
            <a:spLocks noGrp="1"/>
          </p:cNvSpPr>
          <p:nvPr>
            <p:ph type="sldNum" sz="quarter" idx="11"/>
          </p:nvPr>
        </p:nvSpPr>
        <p:spPr/>
        <p:txBody>
          <a:bodyPr/>
          <a:lstStyle/>
          <a:p>
            <a:pPr algn="ctr"/>
            <a:fld id="{92EA2340-BE12-4138-BE15-7C339B03EB4B}" type="slidenum">
              <a:rPr lang="en-US" smtClean="0"/>
              <a:pPr algn="ctr"/>
              <a:t>2</a:t>
            </a:fld>
            <a:endParaRPr lang="en-US"/>
          </a:p>
        </p:txBody>
      </p:sp>
      <p:sp>
        <p:nvSpPr>
          <p:cNvPr id="6" name="Title 4">
            <a:extLst>
              <a:ext uri="{FF2B5EF4-FFF2-40B4-BE49-F238E27FC236}">
                <a16:creationId xmlns:a16="http://schemas.microsoft.com/office/drawing/2014/main" id="{94CB420A-BE14-4C3F-BBDB-A15B17DBDF63}"/>
              </a:ext>
            </a:extLst>
          </p:cNvPr>
          <p:cNvSpPr txBox="1">
            <a:spLocks/>
          </p:cNvSpPr>
          <p:nvPr/>
        </p:nvSpPr>
        <p:spPr>
          <a:xfrm>
            <a:off x="638556" y="560316"/>
            <a:ext cx="11582400" cy="811284"/>
          </a:xfrm>
          <a:prstGeom prst="rect">
            <a:avLst/>
          </a:prstGeom>
        </p:spPr>
        <p:txBody>
          <a:bodyPr lIns="0" tIns="0" rIns="0" bIns="0" anchor="t" anchorCtr="0">
            <a:noAutofit/>
          </a:bodyPr>
          <a:lstStyle>
            <a:lvl1pPr marL="0" indent="0" algn="l" defTabSz="609555" rtl="0" eaLnBrk="1" fontAlgn="base" hangingPunct="1">
              <a:spcBef>
                <a:spcPct val="0"/>
              </a:spcBef>
              <a:spcAft>
                <a:spcPct val="0"/>
              </a:spcAft>
              <a:tabLst/>
              <a:defRPr kumimoji="1" lang="en-US" sz="2400" b="0" i="0" kern="1200" spc="0" baseline="0" dirty="0">
                <a:solidFill>
                  <a:schemeClr val="bg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a:lstStyle>
          <a:p>
            <a:r>
              <a:rPr lang="en-US"/>
              <a:t>Agenda</a:t>
            </a:r>
          </a:p>
        </p:txBody>
      </p:sp>
    </p:spTree>
    <p:extLst>
      <p:ext uri="{BB962C8B-B14F-4D97-AF65-F5344CB8AC3E}">
        <p14:creationId xmlns:p14="http://schemas.microsoft.com/office/powerpoint/2010/main" val="142257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3068725-4377-4657-A762-3524A977162D}"/>
              </a:ext>
            </a:extLst>
          </p:cNvPr>
          <p:cNvSpPr/>
          <p:nvPr/>
        </p:nvSpPr>
        <p:spPr>
          <a:xfrm>
            <a:off x="0" y="4906752"/>
            <a:ext cx="12192000" cy="19512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dirty="0">
                <a:ln>
                  <a:noFill/>
                </a:ln>
                <a:solidFill>
                  <a:srgbClr val="0F1C50"/>
                </a:solidFill>
                <a:effectLst/>
                <a:uLnTx/>
                <a:uFillTx/>
                <a:latin typeface="Arial"/>
                <a:cs typeface="+mn-cs"/>
              </a:rPr>
              <a:t>Digital 3.0 is a </a:t>
            </a:r>
            <a:r>
              <a:rPr kumimoji="1" lang="en-US" sz="1800" b="1" i="0" u="none" strike="noStrike" kern="1200" cap="none" spc="0" normalizeH="0" baseline="0" noProof="0" dirty="0">
                <a:ln>
                  <a:noFill/>
                </a:ln>
                <a:solidFill>
                  <a:srgbClr val="0F1C50"/>
                </a:solidFill>
                <a:effectLst/>
                <a:uLnTx/>
                <a:uFillTx/>
                <a:latin typeface="Arial"/>
                <a:cs typeface="+mn-cs"/>
              </a:rPr>
              <a:t>3-year strategy</a:t>
            </a:r>
            <a:r>
              <a:rPr kumimoji="1" lang="en-US" sz="1800" b="0" i="0" u="none" strike="noStrike" kern="1200" cap="none" spc="0" normalizeH="0" baseline="0" noProof="0" dirty="0">
                <a:ln>
                  <a:noFill/>
                </a:ln>
                <a:solidFill>
                  <a:srgbClr val="0F1C50"/>
                </a:solidFill>
                <a:effectLst/>
                <a:uLnTx/>
                <a:uFillTx/>
                <a:latin typeface="Arial"/>
                <a:cs typeface="+mn-cs"/>
              </a:rPr>
              <a:t> to rapidly scale CDTS and expand career opportunities for the team. A key objective is bringing our clients and our people together to create </a:t>
            </a:r>
            <a:r>
              <a:rPr kumimoji="1" lang="en-US" sz="1800" b="1" i="0" u="none" strike="noStrike" kern="1200" cap="none" spc="0" normalizeH="0" baseline="0" noProof="0" dirty="0">
                <a:ln>
                  <a:noFill/>
                </a:ln>
                <a:solidFill>
                  <a:srgbClr val="0F1C50"/>
                </a:solidFill>
                <a:effectLst/>
                <a:uLnTx/>
                <a:uFillTx/>
                <a:latin typeface="Arial"/>
                <a:cs typeface="+mn-cs"/>
              </a:rPr>
              <a:t>mutual value</a:t>
            </a:r>
            <a:r>
              <a:rPr kumimoji="1" lang="en-US" sz="1800" b="0" i="0" u="none" strike="noStrike" kern="1200" cap="none" spc="0" normalizeH="0" baseline="0" noProof="0" dirty="0">
                <a:ln>
                  <a:noFill/>
                </a:ln>
                <a:solidFill>
                  <a:srgbClr val="0F1C50"/>
                </a:solidFill>
                <a:effectLst/>
                <a:uLnTx/>
                <a:uFillTx/>
                <a:latin typeface="Arial"/>
                <a:cs typeface="+mn-cs"/>
              </a:rPr>
              <a:t>. The Digital 3.0 program aligns to the broader organizational goal of developing a </a:t>
            </a:r>
            <a:r>
              <a:rPr kumimoji="1" lang="en-US" sz="1800" b="1" i="0" u="none" strike="noStrike" kern="1200" cap="none" spc="0" normalizeH="0" baseline="0" noProof="0" dirty="0">
                <a:ln>
                  <a:noFill/>
                </a:ln>
                <a:solidFill>
                  <a:srgbClr val="0F1C50"/>
                </a:solidFill>
                <a:effectLst/>
                <a:uLnTx/>
                <a:uFillTx/>
                <a:latin typeface="Arial"/>
                <a:cs typeface="+mn-cs"/>
              </a:rPr>
              <a:t>consulting led organization</a:t>
            </a:r>
            <a:r>
              <a:rPr kumimoji="1" lang="en-US" sz="1800" b="0" i="0" u="none" strike="noStrike" kern="1200" cap="none" spc="0" normalizeH="0" baseline="0" noProof="0" dirty="0">
                <a:ln>
                  <a:noFill/>
                </a:ln>
                <a:solidFill>
                  <a:srgbClr val="0F1C50"/>
                </a:solidFill>
                <a:effectLst/>
                <a:uLnTx/>
                <a:uFillTx/>
                <a:latin typeface="Arial"/>
                <a:cs typeface="+mn-cs"/>
              </a:rPr>
              <a:t>. Success for Digital 3.0 will be measured across </a:t>
            </a:r>
            <a:r>
              <a:rPr kumimoji="1" lang="en-US" sz="1800" b="1" i="0" u="none" strike="noStrike" kern="1200" cap="none" spc="0" normalizeH="0" baseline="0" noProof="0" dirty="0">
                <a:ln>
                  <a:noFill/>
                </a:ln>
                <a:solidFill>
                  <a:srgbClr val="0F1C50"/>
                </a:solidFill>
                <a:effectLst/>
                <a:uLnTx/>
                <a:uFillTx/>
                <a:latin typeface="Arial"/>
                <a:cs typeface="+mn-cs"/>
              </a:rPr>
              <a:t>three primary metrics</a:t>
            </a:r>
            <a:r>
              <a:rPr kumimoji="1" lang="en-US" sz="1800" b="0" i="0" u="none" strike="noStrike" kern="1200" cap="none" spc="0" normalizeH="0" baseline="0" noProof="0" dirty="0">
                <a:ln>
                  <a:noFill/>
                </a:ln>
                <a:solidFill>
                  <a:srgbClr val="0F1C50"/>
                </a:solidFill>
                <a:effectLst/>
                <a:uLnTx/>
                <a:uFillTx/>
                <a:latin typeface="Arial"/>
                <a:cs typeface="+mn-cs"/>
              </a:rPr>
              <a:t>: $1.5B in 3 years, 30%+ YoY growth and 30% + GM. In order to achieve those metrics, CDTS must evolve its </a:t>
            </a:r>
            <a:r>
              <a:rPr kumimoji="1" lang="en-US" sz="1800" b="1" i="0" u="none" strike="noStrike" kern="1200" cap="none" spc="0" normalizeH="0" baseline="0" noProof="0" dirty="0">
                <a:ln>
                  <a:noFill/>
                </a:ln>
                <a:solidFill>
                  <a:srgbClr val="0F1C50"/>
                </a:solidFill>
                <a:effectLst/>
                <a:uLnTx/>
                <a:uFillTx/>
                <a:latin typeface="Arial"/>
                <a:cs typeface="+mn-cs"/>
              </a:rPr>
              <a:t>operating model </a:t>
            </a:r>
            <a:r>
              <a:rPr kumimoji="1" lang="en-US" sz="1800" b="0" i="0" u="none" strike="noStrike" kern="1200" cap="none" spc="0" normalizeH="0" baseline="0" noProof="0" dirty="0">
                <a:ln>
                  <a:noFill/>
                </a:ln>
                <a:solidFill>
                  <a:srgbClr val="0F1C50"/>
                </a:solidFill>
                <a:effectLst/>
                <a:uLnTx/>
                <a:uFillTx/>
                <a:latin typeface="Arial"/>
                <a:cs typeface="+mn-cs"/>
              </a:rPr>
              <a:t>and </a:t>
            </a:r>
            <a:r>
              <a:rPr kumimoji="1" lang="en-US" sz="1800" b="1" i="0" u="none" strike="noStrike" kern="1200" cap="none" spc="0" normalizeH="0" baseline="0" noProof="0" dirty="0">
                <a:ln>
                  <a:noFill/>
                </a:ln>
                <a:solidFill>
                  <a:srgbClr val="0F1C50"/>
                </a:solidFill>
                <a:effectLst/>
                <a:uLnTx/>
                <a:uFillTx/>
                <a:latin typeface="Arial"/>
                <a:cs typeface="+mn-cs"/>
              </a:rPr>
              <a:t>redefine ways of working.</a:t>
            </a:r>
          </a:p>
        </p:txBody>
      </p:sp>
      <p:sp>
        <p:nvSpPr>
          <p:cNvPr id="3" name="Footer Placeholder 2">
            <a:extLst>
              <a:ext uri="{FF2B5EF4-FFF2-40B4-BE49-F238E27FC236}">
                <a16:creationId xmlns:a16="http://schemas.microsoft.com/office/drawing/2014/main" id="{142333C1-AD04-4A4C-9178-371790B099D2}"/>
              </a:ext>
            </a:extLst>
          </p:cNvPr>
          <p:cNvSpPr>
            <a:spLocks noGrp="1"/>
          </p:cNvSpPr>
          <p:nvPr>
            <p:ph type="ftr" sz="quarter" idx="10"/>
          </p:nvPr>
        </p:nvSpPr>
        <p:spPr/>
        <p: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785C1"/>
                </a:solidFill>
                <a:effectLst/>
                <a:uLnTx/>
                <a:uFillTx/>
                <a:latin typeface="Arial"/>
                <a:cs typeface="+mn-cs"/>
              </a:rPr>
              <a:t>© 2022 NTT DATA, Inc. All rights reserved.</a:t>
            </a:r>
          </a:p>
        </p:txBody>
      </p:sp>
      <p:sp>
        <p:nvSpPr>
          <p:cNvPr id="4" name="Slide Number Placeholder 3">
            <a:extLst>
              <a:ext uri="{FF2B5EF4-FFF2-40B4-BE49-F238E27FC236}">
                <a16:creationId xmlns:a16="http://schemas.microsoft.com/office/drawing/2014/main" id="{2A04545E-01B5-44C2-991B-26421B7BC130}"/>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0" lang="en-US" sz="800" b="0" i="0" u="none" strike="noStrike" kern="1200" cap="none" spc="0" normalizeH="0" baseline="0" noProof="0" smtClean="0">
                <a:ln>
                  <a:noFill/>
                </a:ln>
                <a:solidFill>
                  <a:srgbClr val="6785C1"/>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solidFill>
                <a:srgbClr val="6785C1"/>
              </a:solidFill>
              <a:effectLst/>
              <a:uLnTx/>
              <a:uFillTx/>
              <a:latin typeface="Arial"/>
              <a:cs typeface="+mn-cs"/>
            </a:endParaRPr>
          </a:p>
        </p:txBody>
      </p:sp>
      <p:sp>
        <p:nvSpPr>
          <p:cNvPr id="17" name="TextBox 16">
            <a:extLst>
              <a:ext uri="{FF2B5EF4-FFF2-40B4-BE49-F238E27FC236}">
                <a16:creationId xmlns:a16="http://schemas.microsoft.com/office/drawing/2014/main" id="{84C23B41-7089-4A60-B8D2-E668F4E1162C}"/>
              </a:ext>
            </a:extLst>
          </p:cNvPr>
          <p:cNvSpPr txBox="1"/>
          <p:nvPr/>
        </p:nvSpPr>
        <p:spPr>
          <a:xfrm>
            <a:off x="109471" y="43934"/>
            <a:ext cx="9698084" cy="369332"/>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a:cs typeface="+mn-cs"/>
              </a:rPr>
              <a:t>CDTS is on the Digital 3.0 Journey to enable business value interactions with clients.</a:t>
            </a:r>
          </a:p>
        </p:txBody>
      </p:sp>
      <p:grpSp>
        <p:nvGrpSpPr>
          <p:cNvPr id="2" name="Group 1">
            <a:extLst>
              <a:ext uri="{FF2B5EF4-FFF2-40B4-BE49-F238E27FC236}">
                <a16:creationId xmlns:a16="http://schemas.microsoft.com/office/drawing/2014/main" id="{A403BDE0-BEBF-48BF-99F6-BFD42FC30FBD}"/>
              </a:ext>
            </a:extLst>
          </p:cNvPr>
          <p:cNvGrpSpPr/>
          <p:nvPr/>
        </p:nvGrpSpPr>
        <p:grpSpPr>
          <a:xfrm>
            <a:off x="1053023" y="850818"/>
            <a:ext cx="10085954" cy="4207260"/>
            <a:chOff x="392475" y="838626"/>
            <a:chExt cx="10085954" cy="4207260"/>
          </a:xfrm>
        </p:grpSpPr>
        <p:grpSp>
          <p:nvGrpSpPr>
            <p:cNvPr id="10" name="Group 9">
              <a:extLst>
                <a:ext uri="{FF2B5EF4-FFF2-40B4-BE49-F238E27FC236}">
                  <a16:creationId xmlns:a16="http://schemas.microsoft.com/office/drawing/2014/main" id="{44CAEC30-7D03-444B-8394-FDB39E714D64}"/>
                </a:ext>
              </a:extLst>
            </p:cNvPr>
            <p:cNvGrpSpPr/>
            <p:nvPr/>
          </p:nvGrpSpPr>
          <p:grpSpPr>
            <a:xfrm>
              <a:off x="392475" y="838626"/>
              <a:ext cx="10085954" cy="4207260"/>
              <a:chOff x="1449659" y="962452"/>
              <a:chExt cx="8764858" cy="3656177"/>
            </a:xfrm>
          </p:grpSpPr>
          <p:sp>
            <p:nvSpPr>
              <p:cNvPr id="15" name="Arrow: Chevron 14">
                <a:extLst>
                  <a:ext uri="{FF2B5EF4-FFF2-40B4-BE49-F238E27FC236}">
                    <a16:creationId xmlns:a16="http://schemas.microsoft.com/office/drawing/2014/main" id="{87355649-9E77-4122-A3CF-48210A89A7A0}"/>
                  </a:ext>
                </a:extLst>
              </p:cNvPr>
              <p:cNvSpPr/>
              <p:nvPr/>
            </p:nvSpPr>
            <p:spPr>
              <a:xfrm>
                <a:off x="1449659" y="2240071"/>
                <a:ext cx="2850140" cy="638466"/>
              </a:xfrm>
              <a:prstGeom prst="chevro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1" i="0" u="none" strike="noStrike" kern="1200" cap="none" spc="0" normalizeH="0" baseline="0" noProof="0">
                    <a:ln>
                      <a:noFill/>
                    </a:ln>
                    <a:solidFill>
                      <a:srgbClr val="FFFFFF"/>
                    </a:solidFill>
                    <a:effectLst/>
                    <a:uLnTx/>
                    <a:uFillTx/>
                    <a:latin typeface="Arial"/>
                    <a:cs typeface="+mn-cs"/>
                  </a:rPr>
                  <a:t>1.0</a:t>
                </a:r>
              </a:p>
            </p:txBody>
          </p:sp>
          <p:sp>
            <p:nvSpPr>
              <p:cNvPr id="16" name="Arrow: Chevron 15">
                <a:extLst>
                  <a:ext uri="{FF2B5EF4-FFF2-40B4-BE49-F238E27FC236}">
                    <a16:creationId xmlns:a16="http://schemas.microsoft.com/office/drawing/2014/main" id="{80DFD8E4-3B53-4E21-BB11-613E65073124}"/>
                  </a:ext>
                </a:extLst>
              </p:cNvPr>
              <p:cNvSpPr/>
              <p:nvPr/>
            </p:nvSpPr>
            <p:spPr>
              <a:xfrm>
                <a:off x="4234595" y="2240071"/>
                <a:ext cx="2850140" cy="638466"/>
              </a:xfrm>
              <a:prstGeom prst="chevron">
                <a:avLst/>
              </a:prstGeom>
              <a:solidFill>
                <a:schemeClr val="bg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rial"/>
                    <a:cs typeface="+mn-cs"/>
                  </a:rPr>
                  <a:t>2.0</a:t>
                </a:r>
                <a:endParaRPr kumimoji="1" lang="en-US" sz="1800" b="1" i="0" u="none" strike="noStrike" kern="1200" cap="none" spc="0" normalizeH="0" baseline="0" noProof="0">
                  <a:ln>
                    <a:noFill/>
                  </a:ln>
                  <a:solidFill>
                    <a:srgbClr val="FFFFFF"/>
                  </a:solidFill>
                  <a:effectLst/>
                  <a:uLnTx/>
                  <a:uFillTx/>
                  <a:latin typeface="Arial"/>
                  <a:cs typeface="+mn-cs"/>
                </a:endParaRPr>
              </a:p>
            </p:txBody>
          </p:sp>
          <p:sp>
            <p:nvSpPr>
              <p:cNvPr id="18" name="Arrow: Chevron 17">
                <a:extLst>
                  <a:ext uri="{FF2B5EF4-FFF2-40B4-BE49-F238E27FC236}">
                    <a16:creationId xmlns:a16="http://schemas.microsoft.com/office/drawing/2014/main" id="{F6DE7A39-D56A-4E51-9C2A-082507FDBB94}"/>
                  </a:ext>
                </a:extLst>
              </p:cNvPr>
              <p:cNvSpPr/>
              <p:nvPr/>
            </p:nvSpPr>
            <p:spPr>
              <a:xfrm>
                <a:off x="7058947" y="2240071"/>
                <a:ext cx="2850140" cy="638466"/>
              </a:xfrm>
              <a:prstGeom prst="chevron">
                <a:avLst/>
              </a:prstGeom>
              <a:solidFill>
                <a:srgbClr val="4D54B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1" i="0" u="none" strike="noStrike" kern="1200" cap="none" spc="0" normalizeH="0" baseline="0" noProof="0">
                    <a:ln>
                      <a:noFill/>
                    </a:ln>
                    <a:solidFill>
                      <a:srgbClr val="FFFFFF"/>
                    </a:solidFill>
                    <a:effectLst/>
                    <a:uLnTx/>
                    <a:uFillTx/>
                    <a:latin typeface="Arial"/>
                    <a:cs typeface="+mn-cs"/>
                  </a:rPr>
                  <a:t>3.0</a:t>
                </a:r>
              </a:p>
            </p:txBody>
          </p:sp>
          <p:sp>
            <p:nvSpPr>
              <p:cNvPr id="30" name="Arrow: Chevron 29">
                <a:extLst>
                  <a:ext uri="{FF2B5EF4-FFF2-40B4-BE49-F238E27FC236}">
                    <a16:creationId xmlns:a16="http://schemas.microsoft.com/office/drawing/2014/main" id="{72E6C9CE-F31A-406D-96D2-95AA28FF9623}"/>
                  </a:ext>
                </a:extLst>
              </p:cNvPr>
              <p:cNvSpPr/>
              <p:nvPr/>
            </p:nvSpPr>
            <p:spPr>
              <a:xfrm>
                <a:off x="9302472" y="2080455"/>
                <a:ext cx="912045" cy="957700"/>
              </a:xfrm>
              <a:prstGeom prst="chevron">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1C1C1C"/>
                  </a:solidFill>
                  <a:effectLst/>
                  <a:uLnTx/>
                  <a:uFillTx/>
                  <a:latin typeface="Arial"/>
                  <a:cs typeface="+mn-cs"/>
                </a:endParaRPr>
              </a:p>
            </p:txBody>
          </p:sp>
          <p:sp>
            <p:nvSpPr>
              <p:cNvPr id="31" name="Arrow: Chevron 30">
                <a:extLst>
                  <a:ext uri="{FF2B5EF4-FFF2-40B4-BE49-F238E27FC236}">
                    <a16:creationId xmlns:a16="http://schemas.microsoft.com/office/drawing/2014/main" id="{3301B002-7FA9-4AEF-A6FA-A00D193A929A}"/>
                  </a:ext>
                </a:extLst>
              </p:cNvPr>
              <p:cNvSpPr/>
              <p:nvPr/>
            </p:nvSpPr>
            <p:spPr>
              <a:xfrm>
                <a:off x="6471333" y="2084255"/>
                <a:ext cx="912045" cy="957700"/>
              </a:xfrm>
              <a:prstGeom prst="chevron">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1C1C1C"/>
                  </a:solidFill>
                  <a:effectLst/>
                  <a:uLnTx/>
                  <a:uFillTx/>
                  <a:latin typeface="Arial"/>
                  <a:cs typeface="+mn-cs"/>
                </a:endParaRPr>
              </a:p>
            </p:txBody>
          </p:sp>
          <p:sp>
            <p:nvSpPr>
              <p:cNvPr id="32" name="Arrow: Chevron 31">
                <a:extLst>
                  <a:ext uri="{FF2B5EF4-FFF2-40B4-BE49-F238E27FC236}">
                    <a16:creationId xmlns:a16="http://schemas.microsoft.com/office/drawing/2014/main" id="{B914CAF5-59EA-474F-B656-F83A0CB235FA}"/>
                  </a:ext>
                </a:extLst>
              </p:cNvPr>
              <p:cNvSpPr/>
              <p:nvPr/>
            </p:nvSpPr>
            <p:spPr>
              <a:xfrm>
                <a:off x="3600835" y="2080455"/>
                <a:ext cx="912045" cy="957700"/>
              </a:xfrm>
              <a:prstGeom prst="chevron">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1C1C1C"/>
                  </a:solidFill>
                  <a:effectLst/>
                  <a:uLnTx/>
                  <a:uFillTx/>
                  <a:latin typeface="Arial"/>
                  <a:cs typeface="+mn-cs"/>
                </a:endParaRPr>
              </a:p>
            </p:txBody>
          </p:sp>
          <p:cxnSp>
            <p:nvCxnSpPr>
              <p:cNvPr id="33" name="Straight Connector 32">
                <a:extLst>
                  <a:ext uri="{FF2B5EF4-FFF2-40B4-BE49-F238E27FC236}">
                    <a16:creationId xmlns:a16="http://schemas.microsoft.com/office/drawing/2014/main" id="{94383A8A-E663-4A53-BE3B-729D2BE64762}"/>
                  </a:ext>
                </a:extLst>
              </p:cNvPr>
              <p:cNvCxnSpPr>
                <a:cxnSpLocks/>
              </p:cNvCxnSpPr>
              <p:nvPr/>
            </p:nvCxnSpPr>
            <p:spPr>
              <a:xfrm>
                <a:off x="2874729" y="2958346"/>
                <a:ext cx="0" cy="478850"/>
              </a:xfrm>
              <a:prstGeom prst="line">
                <a:avLst/>
              </a:prstGeom>
              <a:ln>
                <a:solidFill>
                  <a:schemeClr val="accent1"/>
                </a:solidFill>
                <a:headEnd type="oval"/>
                <a:tailEnd type="ova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029EB1F2-21CC-4B98-AE81-A3A91491449C}"/>
                  </a:ext>
                </a:extLst>
              </p:cNvPr>
              <p:cNvCxnSpPr>
                <a:cxnSpLocks/>
              </p:cNvCxnSpPr>
              <p:nvPr/>
            </p:nvCxnSpPr>
            <p:spPr>
              <a:xfrm>
                <a:off x="5659665" y="2958346"/>
                <a:ext cx="0" cy="478850"/>
              </a:xfrm>
              <a:prstGeom prst="line">
                <a:avLst/>
              </a:prstGeom>
              <a:ln>
                <a:solidFill>
                  <a:schemeClr val="bg2"/>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F066CB92-0990-442E-B48D-07AEA9FED1BA}"/>
                  </a:ext>
                </a:extLst>
              </p:cNvPr>
              <p:cNvSpPr txBox="1"/>
              <p:nvPr/>
            </p:nvSpPr>
            <p:spPr>
              <a:xfrm>
                <a:off x="1645039" y="3490401"/>
                <a:ext cx="228011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a:cs typeface="+mn-cs"/>
                  </a:rPr>
                  <a:t>FY19/20: Chief Digital Office Established. Consulting Organization Established</a:t>
                </a:r>
              </a:p>
            </p:txBody>
          </p:sp>
          <p:sp>
            <p:nvSpPr>
              <p:cNvPr id="39" name="TextBox 38">
                <a:extLst>
                  <a:ext uri="{FF2B5EF4-FFF2-40B4-BE49-F238E27FC236}">
                    <a16:creationId xmlns:a16="http://schemas.microsoft.com/office/drawing/2014/main" id="{E0810C42-431C-4F00-AFB9-FEFE9B521237}"/>
                  </a:ext>
                </a:extLst>
              </p:cNvPr>
              <p:cNvSpPr txBox="1"/>
              <p:nvPr/>
            </p:nvSpPr>
            <p:spPr>
              <a:xfrm>
                <a:off x="4495179" y="3490401"/>
                <a:ext cx="2280112" cy="11282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50000"/>
                      </a:srgbClr>
                    </a:solidFill>
                    <a:effectLst/>
                    <a:uLnTx/>
                    <a:uFillTx/>
                    <a:latin typeface="Arial"/>
                    <a:cs typeface="+mn-cs"/>
                  </a:rPr>
                  <a:t>FY21: Consulting and Digital Transformation Services Established</a:t>
                </a:r>
              </a:p>
            </p:txBody>
          </p:sp>
          <p:grpSp>
            <p:nvGrpSpPr>
              <p:cNvPr id="8" name="Group 7">
                <a:extLst>
                  <a:ext uri="{FF2B5EF4-FFF2-40B4-BE49-F238E27FC236}">
                    <a16:creationId xmlns:a16="http://schemas.microsoft.com/office/drawing/2014/main" id="{8DB44BDA-E161-4DF5-B079-1843156FEB27}"/>
                  </a:ext>
                </a:extLst>
              </p:cNvPr>
              <p:cNvGrpSpPr/>
              <p:nvPr/>
            </p:nvGrpSpPr>
            <p:grpSpPr>
              <a:xfrm>
                <a:off x="7106850" y="2972840"/>
                <a:ext cx="2752367" cy="1302637"/>
                <a:chOff x="7082321" y="3082961"/>
                <a:chExt cx="2752367" cy="1302637"/>
              </a:xfrm>
            </p:grpSpPr>
            <p:sp>
              <p:nvSpPr>
                <p:cNvPr id="7" name="Star: 16 Points 6">
                  <a:extLst>
                    <a:ext uri="{FF2B5EF4-FFF2-40B4-BE49-F238E27FC236}">
                      <a16:creationId xmlns:a16="http://schemas.microsoft.com/office/drawing/2014/main" id="{0F2BF250-4EB5-4064-A234-20A037D26264}"/>
                    </a:ext>
                  </a:extLst>
                </p:cNvPr>
                <p:cNvSpPr/>
                <p:nvPr/>
              </p:nvSpPr>
              <p:spPr>
                <a:xfrm>
                  <a:off x="7082321" y="3082961"/>
                  <a:ext cx="2752367" cy="1302637"/>
                </a:xfrm>
                <a:prstGeom prst="star16">
                  <a:avLst/>
                </a:prstGeom>
                <a:solidFill>
                  <a:schemeClr val="tx2"/>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grpSp>
              <p:nvGrpSpPr>
                <p:cNvPr id="5" name="Group 4">
                  <a:extLst>
                    <a:ext uri="{FF2B5EF4-FFF2-40B4-BE49-F238E27FC236}">
                      <a16:creationId xmlns:a16="http://schemas.microsoft.com/office/drawing/2014/main" id="{9055D99E-F37C-489D-A15B-B35F853B0EBB}"/>
                    </a:ext>
                  </a:extLst>
                </p:cNvPr>
                <p:cNvGrpSpPr/>
                <p:nvPr/>
              </p:nvGrpSpPr>
              <p:grpSpPr>
                <a:xfrm>
                  <a:off x="7295003" y="3527506"/>
                  <a:ext cx="2280112" cy="701091"/>
                  <a:chOff x="7339316" y="3146355"/>
                  <a:chExt cx="2280112" cy="701091"/>
                </a:xfrm>
              </p:grpSpPr>
              <p:cxnSp>
                <p:nvCxnSpPr>
                  <p:cNvPr id="35" name="Straight Connector 34">
                    <a:extLst>
                      <a:ext uri="{FF2B5EF4-FFF2-40B4-BE49-F238E27FC236}">
                        <a16:creationId xmlns:a16="http://schemas.microsoft.com/office/drawing/2014/main" id="{2689AE60-F00B-4212-8A75-EA8EAEE85556}"/>
                      </a:ext>
                    </a:extLst>
                  </p:cNvPr>
                  <p:cNvCxnSpPr>
                    <a:cxnSpLocks/>
                  </p:cNvCxnSpPr>
                  <p:nvPr/>
                </p:nvCxnSpPr>
                <p:spPr>
                  <a:xfrm>
                    <a:off x="8500103" y="3368596"/>
                    <a:ext cx="5428" cy="478850"/>
                  </a:xfrm>
                  <a:prstGeom prst="line">
                    <a:avLst/>
                  </a:prstGeom>
                  <a:ln>
                    <a:solidFill>
                      <a:schemeClr val="tx2"/>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63374DE2-8294-41FA-BC57-ECA59021CAAE}"/>
                      </a:ext>
                    </a:extLst>
                  </p:cNvPr>
                  <p:cNvSpPr txBox="1"/>
                  <p:nvPr/>
                </p:nvSpPr>
                <p:spPr>
                  <a:xfrm>
                    <a:off x="7339316" y="3146355"/>
                    <a:ext cx="2280112" cy="461665"/>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a:cs typeface="+mn-cs"/>
                      </a:rPr>
                      <a:t>FY22: Begin Our Digital 3.0 Strategic Journey</a:t>
                    </a:r>
                  </a:p>
                </p:txBody>
              </p:sp>
            </p:grpSp>
          </p:grpSp>
          <p:sp>
            <p:nvSpPr>
              <p:cNvPr id="44" name="Oval 43">
                <a:extLst>
                  <a:ext uri="{FF2B5EF4-FFF2-40B4-BE49-F238E27FC236}">
                    <a16:creationId xmlns:a16="http://schemas.microsoft.com/office/drawing/2014/main" id="{0CD8C3A2-5954-46C9-B2E0-95352DEB875D}"/>
                  </a:ext>
                </a:extLst>
              </p:cNvPr>
              <p:cNvSpPr/>
              <p:nvPr/>
            </p:nvSpPr>
            <p:spPr>
              <a:xfrm>
                <a:off x="5063803" y="962452"/>
                <a:ext cx="1191724" cy="1188720"/>
              </a:xfrm>
              <a:prstGeom prst="ellipse">
                <a:avLst/>
              </a:prstGeom>
              <a:noFill/>
              <a:ln w="38100">
                <a:solidFill>
                  <a:schemeClr val="bg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sp>
            <p:nvSpPr>
              <p:cNvPr id="54" name="Oval 53">
                <a:extLst>
                  <a:ext uri="{FF2B5EF4-FFF2-40B4-BE49-F238E27FC236}">
                    <a16:creationId xmlns:a16="http://schemas.microsoft.com/office/drawing/2014/main" id="{FECEC424-508A-4E23-92BC-F507FFCB50C9}"/>
                  </a:ext>
                </a:extLst>
              </p:cNvPr>
              <p:cNvSpPr/>
              <p:nvPr/>
            </p:nvSpPr>
            <p:spPr>
              <a:xfrm>
                <a:off x="2284914" y="962452"/>
                <a:ext cx="1191724" cy="1188720"/>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sp>
            <p:nvSpPr>
              <p:cNvPr id="57" name="Oval 56">
                <a:extLst>
                  <a:ext uri="{FF2B5EF4-FFF2-40B4-BE49-F238E27FC236}">
                    <a16:creationId xmlns:a16="http://schemas.microsoft.com/office/drawing/2014/main" id="{1B722C92-D797-45C0-B169-22618F0D23AF}"/>
                  </a:ext>
                </a:extLst>
              </p:cNvPr>
              <p:cNvSpPr/>
              <p:nvPr/>
            </p:nvSpPr>
            <p:spPr>
              <a:xfrm>
                <a:off x="7863726" y="962452"/>
                <a:ext cx="1191724" cy="1188720"/>
              </a:xfrm>
              <a:prstGeom prst="ellipse">
                <a:avLst/>
              </a:prstGeom>
              <a:noFill/>
              <a:ln w="381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grpSp>
        <p:sp>
          <p:nvSpPr>
            <p:cNvPr id="50" name="Freeform 60">
              <a:extLst>
                <a:ext uri="{FF2B5EF4-FFF2-40B4-BE49-F238E27FC236}">
                  <a16:creationId xmlns:a16="http://schemas.microsoft.com/office/drawing/2014/main" id="{B956E7A3-219E-B144-BB23-561D08A93B70}"/>
                </a:ext>
              </a:extLst>
            </p:cNvPr>
            <p:cNvSpPr>
              <a:spLocks noChangeAspect="1" noEditPoints="1"/>
            </p:cNvSpPr>
            <p:nvPr/>
          </p:nvSpPr>
          <p:spPr bwMode="auto">
            <a:xfrm>
              <a:off x="1664477" y="1185064"/>
              <a:ext cx="735728" cy="734307"/>
            </a:xfrm>
            <a:custGeom>
              <a:avLst/>
              <a:gdLst>
                <a:gd name="T0" fmla="*/ 108 w 216"/>
                <a:gd name="T1" fmla="*/ 0 h 216"/>
                <a:gd name="T2" fmla="*/ 32 w 216"/>
                <a:gd name="T3" fmla="*/ 76 h 216"/>
                <a:gd name="T4" fmla="*/ 58 w 216"/>
                <a:gd name="T5" fmla="*/ 130 h 216"/>
                <a:gd name="T6" fmla="*/ 68 w 216"/>
                <a:gd name="T7" fmla="*/ 153 h 216"/>
                <a:gd name="T8" fmla="*/ 88 w 216"/>
                <a:gd name="T9" fmla="*/ 172 h 216"/>
                <a:gd name="T10" fmla="*/ 128 w 216"/>
                <a:gd name="T11" fmla="*/ 172 h 216"/>
                <a:gd name="T12" fmla="*/ 148 w 216"/>
                <a:gd name="T13" fmla="*/ 153 h 216"/>
                <a:gd name="T14" fmla="*/ 159 w 216"/>
                <a:gd name="T15" fmla="*/ 130 h 216"/>
                <a:gd name="T16" fmla="*/ 184 w 216"/>
                <a:gd name="T17" fmla="*/ 76 h 216"/>
                <a:gd name="T18" fmla="*/ 108 w 216"/>
                <a:gd name="T19" fmla="*/ 0 h 216"/>
                <a:gd name="T20" fmla="*/ 153 w 216"/>
                <a:gd name="T21" fmla="*/ 124 h 216"/>
                <a:gd name="T22" fmla="*/ 140 w 216"/>
                <a:gd name="T23" fmla="*/ 153 h 216"/>
                <a:gd name="T24" fmla="*/ 128 w 216"/>
                <a:gd name="T25" fmla="*/ 164 h 216"/>
                <a:gd name="T26" fmla="*/ 88 w 216"/>
                <a:gd name="T27" fmla="*/ 164 h 216"/>
                <a:gd name="T28" fmla="*/ 76 w 216"/>
                <a:gd name="T29" fmla="*/ 153 h 216"/>
                <a:gd name="T30" fmla="*/ 64 w 216"/>
                <a:gd name="T31" fmla="*/ 124 h 216"/>
                <a:gd name="T32" fmla="*/ 40 w 216"/>
                <a:gd name="T33" fmla="*/ 76 h 216"/>
                <a:gd name="T34" fmla="*/ 108 w 216"/>
                <a:gd name="T35" fmla="*/ 8 h 216"/>
                <a:gd name="T36" fmla="*/ 176 w 216"/>
                <a:gd name="T37" fmla="*/ 76 h 216"/>
                <a:gd name="T38" fmla="*/ 153 w 216"/>
                <a:gd name="T39" fmla="*/ 124 h 216"/>
                <a:gd name="T40" fmla="*/ 68 w 216"/>
                <a:gd name="T41" fmla="*/ 204 h 216"/>
                <a:gd name="T42" fmla="*/ 148 w 216"/>
                <a:gd name="T43" fmla="*/ 204 h 216"/>
                <a:gd name="T44" fmla="*/ 148 w 216"/>
                <a:gd name="T45" fmla="*/ 176 h 216"/>
                <a:gd name="T46" fmla="*/ 68 w 216"/>
                <a:gd name="T47" fmla="*/ 176 h 216"/>
                <a:gd name="T48" fmla="*/ 68 w 216"/>
                <a:gd name="T49" fmla="*/ 204 h 216"/>
                <a:gd name="T50" fmla="*/ 76 w 216"/>
                <a:gd name="T51" fmla="*/ 184 h 216"/>
                <a:gd name="T52" fmla="*/ 140 w 216"/>
                <a:gd name="T53" fmla="*/ 184 h 216"/>
                <a:gd name="T54" fmla="*/ 140 w 216"/>
                <a:gd name="T55" fmla="*/ 196 h 216"/>
                <a:gd name="T56" fmla="*/ 76 w 216"/>
                <a:gd name="T57" fmla="*/ 196 h 216"/>
                <a:gd name="T58" fmla="*/ 76 w 216"/>
                <a:gd name="T59" fmla="*/ 184 h 216"/>
                <a:gd name="T60" fmla="*/ 76 w 216"/>
                <a:gd name="T61" fmla="*/ 216 h 216"/>
                <a:gd name="T62" fmla="*/ 140 w 216"/>
                <a:gd name="T63" fmla="*/ 216 h 216"/>
                <a:gd name="T64" fmla="*/ 140 w 216"/>
                <a:gd name="T65" fmla="*/ 208 h 216"/>
                <a:gd name="T66" fmla="*/ 76 w 216"/>
                <a:gd name="T67" fmla="*/ 208 h 216"/>
                <a:gd name="T68" fmla="*/ 76 w 216"/>
                <a:gd name="T69" fmla="*/ 216 h 216"/>
                <a:gd name="T70" fmla="*/ 0 w 216"/>
                <a:gd name="T71" fmla="*/ 72 h 216"/>
                <a:gd name="T72" fmla="*/ 20 w 216"/>
                <a:gd name="T73" fmla="*/ 72 h 216"/>
                <a:gd name="T74" fmla="*/ 20 w 216"/>
                <a:gd name="T75" fmla="*/ 64 h 216"/>
                <a:gd name="T76" fmla="*/ 0 w 216"/>
                <a:gd name="T77" fmla="*/ 64 h 216"/>
                <a:gd name="T78" fmla="*/ 0 w 216"/>
                <a:gd name="T79" fmla="*/ 72 h 216"/>
                <a:gd name="T80" fmla="*/ 174 w 216"/>
                <a:gd name="T81" fmla="*/ 14 h 216"/>
                <a:gd name="T82" fmla="*/ 180 w 216"/>
                <a:gd name="T83" fmla="*/ 20 h 216"/>
                <a:gd name="T84" fmla="*/ 194 w 216"/>
                <a:gd name="T85" fmla="*/ 6 h 216"/>
                <a:gd name="T86" fmla="*/ 189 w 216"/>
                <a:gd name="T87" fmla="*/ 0 h 216"/>
                <a:gd name="T88" fmla="*/ 174 w 216"/>
                <a:gd name="T89" fmla="*/ 14 h 216"/>
                <a:gd name="T90" fmla="*/ 42 w 216"/>
                <a:gd name="T91" fmla="*/ 14 h 216"/>
                <a:gd name="T92" fmla="*/ 28 w 216"/>
                <a:gd name="T93" fmla="*/ 0 h 216"/>
                <a:gd name="T94" fmla="*/ 22 w 216"/>
                <a:gd name="T95" fmla="*/ 6 h 216"/>
                <a:gd name="T96" fmla="*/ 37 w 216"/>
                <a:gd name="T97" fmla="*/ 20 h 216"/>
                <a:gd name="T98" fmla="*/ 42 w 216"/>
                <a:gd name="T99" fmla="*/ 14 h 216"/>
                <a:gd name="T100" fmla="*/ 196 w 216"/>
                <a:gd name="T101" fmla="*/ 64 h 216"/>
                <a:gd name="T102" fmla="*/ 196 w 216"/>
                <a:gd name="T103" fmla="*/ 72 h 216"/>
                <a:gd name="T104" fmla="*/ 216 w 216"/>
                <a:gd name="T105" fmla="*/ 72 h 216"/>
                <a:gd name="T106" fmla="*/ 216 w 216"/>
                <a:gd name="T107" fmla="*/ 64 h 216"/>
                <a:gd name="T108" fmla="*/ 196 w 216"/>
                <a:gd name="T109" fmla="*/ 64 h 216"/>
                <a:gd name="T110" fmla="*/ 52 w 216"/>
                <a:gd name="T111" fmla="*/ 72 h 216"/>
                <a:gd name="T112" fmla="*/ 60 w 216"/>
                <a:gd name="T113" fmla="*/ 72 h 216"/>
                <a:gd name="T114" fmla="*/ 100 w 216"/>
                <a:gd name="T115" fmla="*/ 32 h 216"/>
                <a:gd name="T116" fmla="*/ 100 w 216"/>
                <a:gd name="T117" fmla="*/ 24 h 216"/>
                <a:gd name="T118" fmla="*/ 52 w 216"/>
                <a:gd name="T119" fmla="*/ 7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6" h="216">
                  <a:moveTo>
                    <a:pt x="108" y="0"/>
                  </a:moveTo>
                  <a:cubicBezTo>
                    <a:pt x="67" y="0"/>
                    <a:pt x="32" y="34"/>
                    <a:pt x="32" y="76"/>
                  </a:cubicBezTo>
                  <a:cubicBezTo>
                    <a:pt x="32" y="104"/>
                    <a:pt x="57" y="129"/>
                    <a:pt x="58" y="130"/>
                  </a:cubicBezTo>
                  <a:cubicBezTo>
                    <a:pt x="64" y="135"/>
                    <a:pt x="68" y="146"/>
                    <a:pt x="68" y="153"/>
                  </a:cubicBezTo>
                  <a:cubicBezTo>
                    <a:pt x="68" y="164"/>
                    <a:pt x="77" y="172"/>
                    <a:pt x="88" y="172"/>
                  </a:cubicBezTo>
                  <a:cubicBezTo>
                    <a:pt x="128" y="172"/>
                    <a:pt x="128" y="172"/>
                    <a:pt x="128" y="172"/>
                  </a:cubicBezTo>
                  <a:cubicBezTo>
                    <a:pt x="139" y="172"/>
                    <a:pt x="148" y="164"/>
                    <a:pt x="148" y="153"/>
                  </a:cubicBezTo>
                  <a:cubicBezTo>
                    <a:pt x="148" y="146"/>
                    <a:pt x="153" y="135"/>
                    <a:pt x="159" y="130"/>
                  </a:cubicBezTo>
                  <a:cubicBezTo>
                    <a:pt x="160" y="129"/>
                    <a:pt x="184" y="104"/>
                    <a:pt x="184" y="76"/>
                  </a:cubicBezTo>
                  <a:cubicBezTo>
                    <a:pt x="184" y="34"/>
                    <a:pt x="150" y="0"/>
                    <a:pt x="108" y="0"/>
                  </a:cubicBezTo>
                  <a:close/>
                  <a:moveTo>
                    <a:pt x="153" y="124"/>
                  </a:moveTo>
                  <a:cubicBezTo>
                    <a:pt x="146" y="131"/>
                    <a:pt x="140" y="144"/>
                    <a:pt x="140" y="153"/>
                  </a:cubicBezTo>
                  <a:cubicBezTo>
                    <a:pt x="140" y="159"/>
                    <a:pt x="135" y="164"/>
                    <a:pt x="128" y="164"/>
                  </a:cubicBezTo>
                  <a:cubicBezTo>
                    <a:pt x="88" y="164"/>
                    <a:pt x="88" y="164"/>
                    <a:pt x="88" y="164"/>
                  </a:cubicBezTo>
                  <a:cubicBezTo>
                    <a:pt x="82" y="164"/>
                    <a:pt x="76" y="159"/>
                    <a:pt x="76" y="153"/>
                  </a:cubicBezTo>
                  <a:cubicBezTo>
                    <a:pt x="76" y="144"/>
                    <a:pt x="71" y="131"/>
                    <a:pt x="64" y="124"/>
                  </a:cubicBezTo>
                  <a:cubicBezTo>
                    <a:pt x="64" y="124"/>
                    <a:pt x="40" y="101"/>
                    <a:pt x="40" y="76"/>
                  </a:cubicBezTo>
                  <a:cubicBezTo>
                    <a:pt x="40" y="39"/>
                    <a:pt x="71" y="8"/>
                    <a:pt x="108" y="8"/>
                  </a:cubicBezTo>
                  <a:cubicBezTo>
                    <a:pt x="146" y="8"/>
                    <a:pt x="176" y="39"/>
                    <a:pt x="176" y="76"/>
                  </a:cubicBezTo>
                  <a:cubicBezTo>
                    <a:pt x="176" y="101"/>
                    <a:pt x="153" y="124"/>
                    <a:pt x="153" y="124"/>
                  </a:cubicBezTo>
                  <a:close/>
                  <a:moveTo>
                    <a:pt x="68" y="204"/>
                  </a:moveTo>
                  <a:cubicBezTo>
                    <a:pt x="148" y="204"/>
                    <a:pt x="148" y="204"/>
                    <a:pt x="148" y="204"/>
                  </a:cubicBezTo>
                  <a:cubicBezTo>
                    <a:pt x="148" y="176"/>
                    <a:pt x="148" y="176"/>
                    <a:pt x="148" y="176"/>
                  </a:cubicBezTo>
                  <a:cubicBezTo>
                    <a:pt x="68" y="176"/>
                    <a:pt x="68" y="176"/>
                    <a:pt x="68" y="176"/>
                  </a:cubicBezTo>
                  <a:lnTo>
                    <a:pt x="68" y="204"/>
                  </a:lnTo>
                  <a:close/>
                  <a:moveTo>
                    <a:pt x="76" y="184"/>
                  </a:moveTo>
                  <a:cubicBezTo>
                    <a:pt x="140" y="184"/>
                    <a:pt x="140" y="184"/>
                    <a:pt x="140" y="184"/>
                  </a:cubicBezTo>
                  <a:cubicBezTo>
                    <a:pt x="140" y="196"/>
                    <a:pt x="140" y="196"/>
                    <a:pt x="140" y="196"/>
                  </a:cubicBezTo>
                  <a:cubicBezTo>
                    <a:pt x="76" y="196"/>
                    <a:pt x="76" y="196"/>
                    <a:pt x="76" y="196"/>
                  </a:cubicBezTo>
                  <a:lnTo>
                    <a:pt x="76" y="184"/>
                  </a:lnTo>
                  <a:close/>
                  <a:moveTo>
                    <a:pt x="76" y="216"/>
                  </a:moveTo>
                  <a:cubicBezTo>
                    <a:pt x="140" y="216"/>
                    <a:pt x="140" y="216"/>
                    <a:pt x="140" y="216"/>
                  </a:cubicBezTo>
                  <a:cubicBezTo>
                    <a:pt x="140" y="208"/>
                    <a:pt x="140" y="208"/>
                    <a:pt x="140" y="208"/>
                  </a:cubicBezTo>
                  <a:cubicBezTo>
                    <a:pt x="76" y="208"/>
                    <a:pt x="76" y="208"/>
                    <a:pt x="76" y="208"/>
                  </a:cubicBezTo>
                  <a:lnTo>
                    <a:pt x="76" y="216"/>
                  </a:lnTo>
                  <a:close/>
                  <a:moveTo>
                    <a:pt x="0" y="72"/>
                  </a:moveTo>
                  <a:cubicBezTo>
                    <a:pt x="20" y="72"/>
                    <a:pt x="20" y="72"/>
                    <a:pt x="20" y="72"/>
                  </a:cubicBezTo>
                  <a:cubicBezTo>
                    <a:pt x="20" y="64"/>
                    <a:pt x="20" y="64"/>
                    <a:pt x="20" y="64"/>
                  </a:cubicBezTo>
                  <a:cubicBezTo>
                    <a:pt x="0" y="64"/>
                    <a:pt x="0" y="64"/>
                    <a:pt x="0" y="64"/>
                  </a:cubicBezTo>
                  <a:lnTo>
                    <a:pt x="0" y="72"/>
                  </a:lnTo>
                  <a:close/>
                  <a:moveTo>
                    <a:pt x="174" y="14"/>
                  </a:moveTo>
                  <a:cubicBezTo>
                    <a:pt x="180" y="20"/>
                    <a:pt x="180" y="20"/>
                    <a:pt x="180" y="20"/>
                  </a:cubicBezTo>
                  <a:cubicBezTo>
                    <a:pt x="194" y="6"/>
                    <a:pt x="194" y="6"/>
                    <a:pt x="194" y="6"/>
                  </a:cubicBezTo>
                  <a:cubicBezTo>
                    <a:pt x="189" y="0"/>
                    <a:pt x="189" y="0"/>
                    <a:pt x="189" y="0"/>
                  </a:cubicBezTo>
                  <a:lnTo>
                    <a:pt x="174" y="14"/>
                  </a:lnTo>
                  <a:close/>
                  <a:moveTo>
                    <a:pt x="42" y="14"/>
                  </a:moveTo>
                  <a:cubicBezTo>
                    <a:pt x="28" y="0"/>
                    <a:pt x="28" y="0"/>
                    <a:pt x="28" y="0"/>
                  </a:cubicBezTo>
                  <a:cubicBezTo>
                    <a:pt x="22" y="6"/>
                    <a:pt x="22" y="6"/>
                    <a:pt x="22" y="6"/>
                  </a:cubicBezTo>
                  <a:cubicBezTo>
                    <a:pt x="37" y="20"/>
                    <a:pt x="37" y="20"/>
                    <a:pt x="37" y="20"/>
                  </a:cubicBezTo>
                  <a:lnTo>
                    <a:pt x="42" y="14"/>
                  </a:lnTo>
                  <a:close/>
                  <a:moveTo>
                    <a:pt x="196" y="64"/>
                  </a:moveTo>
                  <a:cubicBezTo>
                    <a:pt x="196" y="72"/>
                    <a:pt x="196" y="72"/>
                    <a:pt x="196" y="72"/>
                  </a:cubicBezTo>
                  <a:cubicBezTo>
                    <a:pt x="216" y="72"/>
                    <a:pt x="216" y="72"/>
                    <a:pt x="216" y="72"/>
                  </a:cubicBezTo>
                  <a:cubicBezTo>
                    <a:pt x="216" y="64"/>
                    <a:pt x="216" y="64"/>
                    <a:pt x="216" y="64"/>
                  </a:cubicBezTo>
                  <a:lnTo>
                    <a:pt x="196" y="64"/>
                  </a:lnTo>
                  <a:close/>
                  <a:moveTo>
                    <a:pt x="52" y="72"/>
                  </a:moveTo>
                  <a:cubicBezTo>
                    <a:pt x="60" y="72"/>
                    <a:pt x="60" y="72"/>
                    <a:pt x="60" y="72"/>
                  </a:cubicBezTo>
                  <a:cubicBezTo>
                    <a:pt x="60" y="50"/>
                    <a:pt x="78" y="32"/>
                    <a:pt x="100" y="32"/>
                  </a:cubicBezTo>
                  <a:cubicBezTo>
                    <a:pt x="100" y="24"/>
                    <a:pt x="100" y="24"/>
                    <a:pt x="100" y="24"/>
                  </a:cubicBezTo>
                  <a:cubicBezTo>
                    <a:pt x="74" y="24"/>
                    <a:pt x="52" y="46"/>
                    <a:pt x="52" y="72"/>
                  </a:cubicBezTo>
                  <a:close/>
                </a:path>
              </a:pathLst>
            </a:custGeom>
            <a:solidFill>
              <a:schemeClr val="accent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C1C1C"/>
                </a:solidFill>
                <a:effectLst/>
                <a:uLnTx/>
                <a:uFillTx/>
                <a:latin typeface="Arial"/>
                <a:cs typeface="+mn-cs"/>
              </a:endParaRPr>
            </a:p>
          </p:txBody>
        </p:sp>
        <p:grpSp>
          <p:nvGrpSpPr>
            <p:cNvPr id="59" name="Group 58">
              <a:extLst>
                <a:ext uri="{FF2B5EF4-FFF2-40B4-BE49-F238E27FC236}">
                  <a16:creationId xmlns:a16="http://schemas.microsoft.com/office/drawing/2014/main" id="{96392D6C-7344-5B45-934F-469D5173D2AB}"/>
                </a:ext>
              </a:extLst>
            </p:cNvPr>
            <p:cNvGrpSpPr/>
            <p:nvPr/>
          </p:nvGrpSpPr>
          <p:grpSpPr>
            <a:xfrm>
              <a:off x="4894812" y="1211888"/>
              <a:ext cx="667788" cy="591326"/>
              <a:chOff x="5349195" y="1203113"/>
              <a:chExt cx="279656" cy="247636"/>
            </a:xfrm>
            <a:solidFill>
              <a:schemeClr val="bg2"/>
            </a:solidFill>
          </p:grpSpPr>
          <p:sp>
            <p:nvSpPr>
              <p:cNvPr id="60" name="Freeform 52">
                <a:extLst>
                  <a:ext uri="{FF2B5EF4-FFF2-40B4-BE49-F238E27FC236}">
                    <a16:creationId xmlns:a16="http://schemas.microsoft.com/office/drawing/2014/main" id="{42474F43-E58E-C946-9188-B33500707D26}"/>
                  </a:ext>
                </a:extLst>
              </p:cNvPr>
              <p:cNvSpPr>
                <a:spLocks noEditPoints="1"/>
              </p:cNvSpPr>
              <p:nvPr/>
            </p:nvSpPr>
            <p:spPr bwMode="auto">
              <a:xfrm>
                <a:off x="5390823" y="1203113"/>
                <a:ext cx="101402" cy="115278"/>
              </a:xfrm>
              <a:custGeom>
                <a:avLst/>
                <a:gdLst>
                  <a:gd name="T0" fmla="*/ 20 w 40"/>
                  <a:gd name="T1" fmla="*/ 45 h 45"/>
                  <a:gd name="T2" fmla="*/ 0 w 40"/>
                  <a:gd name="T3" fmla="*/ 23 h 45"/>
                  <a:gd name="T4" fmla="*/ 20 w 40"/>
                  <a:gd name="T5" fmla="*/ 0 h 45"/>
                  <a:gd name="T6" fmla="*/ 40 w 40"/>
                  <a:gd name="T7" fmla="*/ 23 h 45"/>
                  <a:gd name="T8" fmla="*/ 20 w 40"/>
                  <a:gd name="T9" fmla="*/ 45 h 45"/>
                  <a:gd name="T10" fmla="*/ 20 w 40"/>
                  <a:gd name="T11" fmla="*/ 9 h 45"/>
                  <a:gd name="T12" fmla="*/ 9 w 40"/>
                  <a:gd name="T13" fmla="*/ 23 h 45"/>
                  <a:gd name="T14" fmla="*/ 20 w 40"/>
                  <a:gd name="T15" fmla="*/ 36 h 45"/>
                  <a:gd name="T16" fmla="*/ 32 w 40"/>
                  <a:gd name="T17" fmla="*/ 23 h 45"/>
                  <a:gd name="T18" fmla="*/ 20 w 40"/>
                  <a:gd name="T19"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45">
                    <a:moveTo>
                      <a:pt x="20" y="45"/>
                    </a:moveTo>
                    <a:cubicBezTo>
                      <a:pt x="9" y="45"/>
                      <a:pt x="0" y="35"/>
                      <a:pt x="0" y="23"/>
                    </a:cubicBezTo>
                    <a:cubicBezTo>
                      <a:pt x="0" y="10"/>
                      <a:pt x="9" y="0"/>
                      <a:pt x="20" y="0"/>
                    </a:cubicBezTo>
                    <a:cubicBezTo>
                      <a:pt x="31" y="0"/>
                      <a:pt x="40" y="10"/>
                      <a:pt x="40" y="23"/>
                    </a:cubicBezTo>
                    <a:cubicBezTo>
                      <a:pt x="40" y="35"/>
                      <a:pt x="31" y="45"/>
                      <a:pt x="20" y="45"/>
                    </a:cubicBezTo>
                    <a:close/>
                    <a:moveTo>
                      <a:pt x="20" y="9"/>
                    </a:moveTo>
                    <a:cubicBezTo>
                      <a:pt x="14" y="9"/>
                      <a:pt x="9" y="15"/>
                      <a:pt x="9" y="23"/>
                    </a:cubicBezTo>
                    <a:cubicBezTo>
                      <a:pt x="9" y="30"/>
                      <a:pt x="14" y="36"/>
                      <a:pt x="20" y="36"/>
                    </a:cubicBezTo>
                    <a:cubicBezTo>
                      <a:pt x="27" y="36"/>
                      <a:pt x="32" y="30"/>
                      <a:pt x="32" y="23"/>
                    </a:cubicBezTo>
                    <a:cubicBezTo>
                      <a:pt x="32" y="15"/>
                      <a:pt x="27" y="9"/>
                      <a:pt x="2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C1C1C"/>
                  </a:solidFill>
                  <a:effectLst/>
                  <a:uLnTx/>
                  <a:uFillTx/>
                  <a:latin typeface="Arial"/>
                  <a:cs typeface="+mn-cs"/>
                </a:endParaRPr>
              </a:p>
            </p:txBody>
          </p:sp>
          <p:sp>
            <p:nvSpPr>
              <p:cNvPr id="61" name="Freeform 54">
                <a:extLst>
                  <a:ext uri="{FF2B5EF4-FFF2-40B4-BE49-F238E27FC236}">
                    <a16:creationId xmlns:a16="http://schemas.microsoft.com/office/drawing/2014/main" id="{3DBAA8F6-0CB3-1D44-BE2C-3ADDA666ED0E}"/>
                  </a:ext>
                </a:extLst>
              </p:cNvPr>
              <p:cNvSpPr>
                <a:spLocks noEditPoints="1"/>
              </p:cNvSpPr>
              <p:nvPr/>
            </p:nvSpPr>
            <p:spPr bwMode="auto">
              <a:xfrm>
                <a:off x="5349195" y="1333335"/>
                <a:ext cx="184659" cy="117413"/>
              </a:xfrm>
              <a:custGeom>
                <a:avLst/>
                <a:gdLst>
                  <a:gd name="T0" fmla="*/ 6 w 72"/>
                  <a:gd name="T1" fmla="*/ 46 h 46"/>
                  <a:gd name="T2" fmla="*/ 2 w 72"/>
                  <a:gd name="T3" fmla="*/ 41 h 46"/>
                  <a:gd name="T4" fmla="*/ 0 w 72"/>
                  <a:gd name="T5" fmla="*/ 22 h 46"/>
                  <a:gd name="T6" fmla="*/ 12 w 72"/>
                  <a:gd name="T7" fmla="*/ 4 h 46"/>
                  <a:gd name="T8" fmla="*/ 36 w 72"/>
                  <a:gd name="T9" fmla="*/ 0 h 46"/>
                  <a:gd name="T10" fmla="*/ 60 w 72"/>
                  <a:gd name="T11" fmla="*/ 4 h 46"/>
                  <a:gd name="T12" fmla="*/ 72 w 72"/>
                  <a:gd name="T13" fmla="*/ 22 h 46"/>
                  <a:gd name="T14" fmla="*/ 71 w 72"/>
                  <a:gd name="T15" fmla="*/ 41 h 46"/>
                  <a:gd name="T16" fmla="*/ 66 w 72"/>
                  <a:gd name="T17" fmla="*/ 46 h 46"/>
                  <a:gd name="T18" fmla="*/ 6 w 72"/>
                  <a:gd name="T19" fmla="*/ 46 h 46"/>
                  <a:gd name="T20" fmla="*/ 62 w 72"/>
                  <a:gd name="T21" fmla="*/ 37 h 46"/>
                  <a:gd name="T22" fmla="*/ 63 w 72"/>
                  <a:gd name="T23" fmla="*/ 21 h 46"/>
                  <a:gd name="T24" fmla="*/ 57 w 72"/>
                  <a:gd name="T25" fmla="*/ 12 h 46"/>
                  <a:gd name="T26" fmla="*/ 36 w 72"/>
                  <a:gd name="T27" fmla="*/ 8 h 46"/>
                  <a:gd name="T28" fmla="*/ 15 w 72"/>
                  <a:gd name="T29" fmla="*/ 12 h 46"/>
                  <a:gd name="T30" fmla="*/ 9 w 72"/>
                  <a:gd name="T31" fmla="*/ 21 h 46"/>
                  <a:gd name="T32" fmla="*/ 10 w 72"/>
                  <a:gd name="T33" fmla="*/ 37 h 46"/>
                  <a:gd name="T34" fmla="*/ 62 w 72"/>
                  <a:gd name="T35" fmla="*/ 3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2" h="46">
                    <a:moveTo>
                      <a:pt x="6" y="46"/>
                    </a:moveTo>
                    <a:cubicBezTo>
                      <a:pt x="4" y="46"/>
                      <a:pt x="2" y="44"/>
                      <a:pt x="2" y="41"/>
                    </a:cubicBezTo>
                    <a:cubicBezTo>
                      <a:pt x="0" y="22"/>
                      <a:pt x="0" y="22"/>
                      <a:pt x="0" y="22"/>
                    </a:cubicBezTo>
                    <a:cubicBezTo>
                      <a:pt x="0" y="15"/>
                      <a:pt x="5" y="6"/>
                      <a:pt x="12" y="4"/>
                    </a:cubicBezTo>
                    <a:cubicBezTo>
                      <a:pt x="20" y="1"/>
                      <a:pt x="28" y="0"/>
                      <a:pt x="36" y="0"/>
                    </a:cubicBezTo>
                    <a:cubicBezTo>
                      <a:pt x="44" y="0"/>
                      <a:pt x="52" y="1"/>
                      <a:pt x="60" y="4"/>
                    </a:cubicBezTo>
                    <a:cubicBezTo>
                      <a:pt x="67" y="6"/>
                      <a:pt x="72" y="15"/>
                      <a:pt x="72" y="22"/>
                    </a:cubicBezTo>
                    <a:cubicBezTo>
                      <a:pt x="71" y="41"/>
                      <a:pt x="71" y="41"/>
                      <a:pt x="71" y="41"/>
                    </a:cubicBezTo>
                    <a:cubicBezTo>
                      <a:pt x="70" y="44"/>
                      <a:pt x="69" y="46"/>
                      <a:pt x="66" y="46"/>
                    </a:cubicBezTo>
                    <a:lnTo>
                      <a:pt x="6" y="46"/>
                    </a:lnTo>
                    <a:close/>
                    <a:moveTo>
                      <a:pt x="62" y="37"/>
                    </a:moveTo>
                    <a:cubicBezTo>
                      <a:pt x="63" y="21"/>
                      <a:pt x="63" y="21"/>
                      <a:pt x="63" y="21"/>
                    </a:cubicBezTo>
                    <a:cubicBezTo>
                      <a:pt x="63" y="18"/>
                      <a:pt x="61" y="13"/>
                      <a:pt x="57" y="12"/>
                    </a:cubicBezTo>
                    <a:cubicBezTo>
                      <a:pt x="50" y="10"/>
                      <a:pt x="43" y="8"/>
                      <a:pt x="36" y="8"/>
                    </a:cubicBezTo>
                    <a:cubicBezTo>
                      <a:pt x="29" y="8"/>
                      <a:pt x="22" y="10"/>
                      <a:pt x="15" y="12"/>
                    </a:cubicBezTo>
                    <a:cubicBezTo>
                      <a:pt x="12" y="13"/>
                      <a:pt x="9" y="18"/>
                      <a:pt x="9" y="21"/>
                    </a:cubicBezTo>
                    <a:cubicBezTo>
                      <a:pt x="10" y="37"/>
                      <a:pt x="10" y="37"/>
                      <a:pt x="10" y="37"/>
                    </a:cubicBezTo>
                    <a:lnTo>
                      <a:pt x="6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C1C1C"/>
                  </a:solidFill>
                  <a:effectLst/>
                  <a:uLnTx/>
                  <a:uFillTx/>
                  <a:latin typeface="Arial"/>
                  <a:cs typeface="+mn-cs"/>
                </a:endParaRPr>
              </a:p>
            </p:txBody>
          </p:sp>
          <p:sp>
            <p:nvSpPr>
              <p:cNvPr id="62" name="Freeform 55">
                <a:extLst>
                  <a:ext uri="{FF2B5EF4-FFF2-40B4-BE49-F238E27FC236}">
                    <a16:creationId xmlns:a16="http://schemas.microsoft.com/office/drawing/2014/main" id="{EEBE353E-9C02-B64E-804E-92D7CBDBB1D7}"/>
                  </a:ext>
                </a:extLst>
              </p:cNvPr>
              <p:cNvSpPr>
                <a:spLocks/>
              </p:cNvSpPr>
              <p:nvPr/>
            </p:nvSpPr>
            <p:spPr bwMode="auto">
              <a:xfrm>
                <a:off x="5535988" y="1346144"/>
                <a:ext cx="92863" cy="104605"/>
              </a:xfrm>
              <a:custGeom>
                <a:avLst/>
                <a:gdLst>
                  <a:gd name="T0" fmla="*/ 6 w 36"/>
                  <a:gd name="T1" fmla="*/ 41 h 41"/>
                  <a:gd name="T2" fmla="*/ 1 w 36"/>
                  <a:gd name="T3" fmla="*/ 36 h 41"/>
                  <a:gd name="T4" fmla="*/ 6 w 36"/>
                  <a:gd name="T5" fmla="*/ 32 h 41"/>
                  <a:gd name="T6" fmla="*/ 26 w 36"/>
                  <a:gd name="T7" fmla="*/ 32 h 41"/>
                  <a:gd name="T8" fmla="*/ 27 w 36"/>
                  <a:gd name="T9" fmla="*/ 19 h 41"/>
                  <a:gd name="T10" fmla="*/ 21 w 36"/>
                  <a:gd name="T11" fmla="*/ 11 h 41"/>
                  <a:gd name="T12" fmla="*/ 5 w 36"/>
                  <a:gd name="T13" fmla="*/ 8 h 41"/>
                  <a:gd name="T14" fmla="*/ 0 w 36"/>
                  <a:gd name="T15" fmla="*/ 4 h 41"/>
                  <a:gd name="T16" fmla="*/ 5 w 36"/>
                  <a:gd name="T17" fmla="*/ 0 h 41"/>
                  <a:gd name="T18" fmla="*/ 24 w 36"/>
                  <a:gd name="T19" fmla="*/ 3 h 41"/>
                  <a:gd name="T20" fmla="*/ 35 w 36"/>
                  <a:gd name="T21" fmla="*/ 20 h 41"/>
                  <a:gd name="T22" fmla="*/ 34 w 36"/>
                  <a:gd name="T23" fmla="*/ 36 h 41"/>
                  <a:gd name="T24" fmla="*/ 30 w 36"/>
                  <a:gd name="T25" fmla="*/ 41 h 41"/>
                  <a:gd name="T26" fmla="*/ 6 w 36"/>
                  <a:gd name="T2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41">
                    <a:moveTo>
                      <a:pt x="6" y="41"/>
                    </a:moveTo>
                    <a:cubicBezTo>
                      <a:pt x="3" y="41"/>
                      <a:pt x="1" y="39"/>
                      <a:pt x="1" y="36"/>
                    </a:cubicBezTo>
                    <a:cubicBezTo>
                      <a:pt x="1" y="34"/>
                      <a:pt x="3" y="32"/>
                      <a:pt x="6" y="32"/>
                    </a:cubicBezTo>
                    <a:cubicBezTo>
                      <a:pt x="26" y="32"/>
                      <a:pt x="26" y="32"/>
                      <a:pt x="26" y="32"/>
                    </a:cubicBezTo>
                    <a:cubicBezTo>
                      <a:pt x="27" y="19"/>
                      <a:pt x="27" y="19"/>
                      <a:pt x="27" y="19"/>
                    </a:cubicBezTo>
                    <a:cubicBezTo>
                      <a:pt x="27" y="17"/>
                      <a:pt x="25" y="13"/>
                      <a:pt x="21" y="11"/>
                    </a:cubicBezTo>
                    <a:cubicBezTo>
                      <a:pt x="16" y="10"/>
                      <a:pt x="10" y="9"/>
                      <a:pt x="5" y="8"/>
                    </a:cubicBezTo>
                    <a:cubicBezTo>
                      <a:pt x="2" y="8"/>
                      <a:pt x="0" y="6"/>
                      <a:pt x="0" y="4"/>
                    </a:cubicBezTo>
                    <a:cubicBezTo>
                      <a:pt x="0" y="2"/>
                      <a:pt x="2" y="0"/>
                      <a:pt x="5" y="0"/>
                    </a:cubicBezTo>
                    <a:cubicBezTo>
                      <a:pt x="11" y="0"/>
                      <a:pt x="18" y="1"/>
                      <a:pt x="24" y="3"/>
                    </a:cubicBezTo>
                    <a:cubicBezTo>
                      <a:pt x="31" y="6"/>
                      <a:pt x="36" y="13"/>
                      <a:pt x="35" y="20"/>
                    </a:cubicBezTo>
                    <a:cubicBezTo>
                      <a:pt x="34" y="36"/>
                      <a:pt x="34" y="36"/>
                      <a:pt x="34" y="36"/>
                    </a:cubicBezTo>
                    <a:cubicBezTo>
                      <a:pt x="34" y="39"/>
                      <a:pt x="32" y="41"/>
                      <a:pt x="30" y="41"/>
                    </a:cubicBezTo>
                    <a:lnTo>
                      <a:pt x="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C1C1C"/>
                  </a:solidFill>
                  <a:effectLst/>
                  <a:uLnTx/>
                  <a:uFillTx/>
                  <a:latin typeface="Arial"/>
                  <a:cs typeface="+mn-cs"/>
                </a:endParaRPr>
              </a:p>
            </p:txBody>
          </p:sp>
          <p:sp>
            <p:nvSpPr>
              <p:cNvPr id="63" name="Freeform 56">
                <a:extLst>
                  <a:ext uri="{FF2B5EF4-FFF2-40B4-BE49-F238E27FC236}">
                    <a16:creationId xmlns:a16="http://schemas.microsoft.com/office/drawing/2014/main" id="{514862D1-650D-D64A-8609-F6B11424BFF8}"/>
                  </a:ext>
                </a:extLst>
              </p:cNvPr>
              <p:cNvSpPr>
                <a:spLocks noEditPoints="1"/>
              </p:cNvSpPr>
              <p:nvPr/>
            </p:nvSpPr>
            <p:spPr bwMode="auto">
              <a:xfrm>
                <a:off x="5523180" y="1236203"/>
                <a:ext cx="84324" cy="94998"/>
              </a:xfrm>
              <a:custGeom>
                <a:avLst/>
                <a:gdLst>
                  <a:gd name="T0" fmla="*/ 16 w 33"/>
                  <a:gd name="T1" fmla="*/ 37 h 37"/>
                  <a:gd name="T2" fmla="*/ 0 w 33"/>
                  <a:gd name="T3" fmla="*/ 19 h 37"/>
                  <a:gd name="T4" fmla="*/ 16 w 33"/>
                  <a:gd name="T5" fmla="*/ 0 h 37"/>
                  <a:gd name="T6" fmla="*/ 33 w 33"/>
                  <a:gd name="T7" fmla="*/ 19 h 37"/>
                  <a:gd name="T8" fmla="*/ 16 w 33"/>
                  <a:gd name="T9" fmla="*/ 37 h 37"/>
                  <a:gd name="T10" fmla="*/ 16 w 33"/>
                  <a:gd name="T11" fmla="*/ 9 h 37"/>
                  <a:gd name="T12" fmla="*/ 8 w 33"/>
                  <a:gd name="T13" fmla="*/ 19 h 37"/>
                  <a:gd name="T14" fmla="*/ 16 w 33"/>
                  <a:gd name="T15" fmla="*/ 28 h 37"/>
                  <a:gd name="T16" fmla="*/ 24 w 33"/>
                  <a:gd name="T17" fmla="*/ 19 h 37"/>
                  <a:gd name="T18" fmla="*/ 16 w 33"/>
                  <a:gd name="T19" fmla="*/ 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7">
                    <a:moveTo>
                      <a:pt x="16" y="37"/>
                    </a:moveTo>
                    <a:cubicBezTo>
                      <a:pt x="7" y="37"/>
                      <a:pt x="0" y="29"/>
                      <a:pt x="0" y="19"/>
                    </a:cubicBezTo>
                    <a:cubicBezTo>
                      <a:pt x="0" y="8"/>
                      <a:pt x="7" y="0"/>
                      <a:pt x="16" y="0"/>
                    </a:cubicBezTo>
                    <a:cubicBezTo>
                      <a:pt x="25" y="0"/>
                      <a:pt x="33" y="8"/>
                      <a:pt x="33" y="19"/>
                    </a:cubicBezTo>
                    <a:cubicBezTo>
                      <a:pt x="33" y="29"/>
                      <a:pt x="25" y="37"/>
                      <a:pt x="16" y="37"/>
                    </a:cubicBezTo>
                    <a:close/>
                    <a:moveTo>
                      <a:pt x="16" y="9"/>
                    </a:moveTo>
                    <a:cubicBezTo>
                      <a:pt x="12" y="9"/>
                      <a:pt x="8" y="13"/>
                      <a:pt x="8" y="19"/>
                    </a:cubicBezTo>
                    <a:cubicBezTo>
                      <a:pt x="8" y="24"/>
                      <a:pt x="12" y="28"/>
                      <a:pt x="16" y="28"/>
                    </a:cubicBezTo>
                    <a:cubicBezTo>
                      <a:pt x="21" y="28"/>
                      <a:pt x="24" y="24"/>
                      <a:pt x="24" y="19"/>
                    </a:cubicBezTo>
                    <a:cubicBezTo>
                      <a:pt x="24" y="13"/>
                      <a:pt x="21" y="9"/>
                      <a:pt x="1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C1C1C"/>
                  </a:solidFill>
                  <a:effectLst/>
                  <a:uLnTx/>
                  <a:uFillTx/>
                  <a:latin typeface="Arial"/>
                  <a:cs typeface="+mn-cs"/>
                </a:endParaRPr>
              </a:p>
            </p:txBody>
          </p:sp>
        </p:grpSp>
        <p:sp>
          <p:nvSpPr>
            <p:cNvPr id="64" name="Freeform 9">
              <a:extLst>
                <a:ext uri="{FF2B5EF4-FFF2-40B4-BE49-F238E27FC236}">
                  <a16:creationId xmlns:a16="http://schemas.microsoft.com/office/drawing/2014/main" id="{B50ABEAD-4736-3A42-863A-68F23BA0B4D9}"/>
                </a:ext>
              </a:extLst>
            </p:cNvPr>
            <p:cNvSpPr>
              <a:spLocks noChangeAspect="1" noEditPoints="1"/>
            </p:cNvSpPr>
            <p:nvPr/>
          </p:nvSpPr>
          <p:spPr bwMode="auto">
            <a:xfrm>
              <a:off x="8131171" y="1189097"/>
              <a:ext cx="703341" cy="728663"/>
            </a:xfrm>
            <a:custGeom>
              <a:avLst/>
              <a:gdLst>
                <a:gd name="T0" fmla="*/ 104 w 208"/>
                <a:gd name="T1" fmla="*/ 78 h 216"/>
                <a:gd name="T2" fmla="*/ 104 w 208"/>
                <a:gd name="T3" fmla="*/ 78 h 216"/>
                <a:gd name="T4" fmla="*/ 117 w 208"/>
                <a:gd name="T5" fmla="*/ 72 h 216"/>
                <a:gd name="T6" fmla="*/ 104 w 208"/>
                <a:gd name="T7" fmla="*/ 70 h 216"/>
                <a:gd name="T8" fmla="*/ 70 w 208"/>
                <a:gd name="T9" fmla="*/ 104 h 216"/>
                <a:gd name="T10" fmla="*/ 104 w 208"/>
                <a:gd name="T11" fmla="*/ 138 h 216"/>
                <a:gd name="T12" fmla="*/ 138 w 208"/>
                <a:gd name="T13" fmla="*/ 104 h 216"/>
                <a:gd name="T14" fmla="*/ 128 w 208"/>
                <a:gd name="T15" fmla="*/ 94 h 216"/>
                <a:gd name="T16" fmla="*/ 105 w 208"/>
                <a:gd name="T17" fmla="*/ 130 h 216"/>
                <a:gd name="T18" fmla="*/ 104 w 208"/>
                <a:gd name="T19" fmla="*/ 130 h 216"/>
                <a:gd name="T20" fmla="*/ 104 w 208"/>
                <a:gd name="T21" fmla="*/ 78 h 216"/>
                <a:gd name="T22" fmla="*/ 196 w 208"/>
                <a:gd name="T23" fmla="*/ 55 h 216"/>
                <a:gd name="T24" fmla="*/ 200 w 208"/>
                <a:gd name="T25" fmla="*/ 104 h 216"/>
                <a:gd name="T26" fmla="*/ 104 w 208"/>
                <a:gd name="T27" fmla="*/ 200 h 216"/>
                <a:gd name="T28" fmla="*/ 8 w 208"/>
                <a:gd name="T29" fmla="*/ 104 h 216"/>
                <a:gd name="T30" fmla="*/ 104 w 208"/>
                <a:gd name="T31" fmla="*/ 8 h 216"/>
                <a:gd name="T32" fmla="*/ 104 w 208"/>
                <a:gd name="T33" fmla="*/ 8 h 216"/>
                <a:gd name="T34" fmla="*/ 152 w 208"/>
                <a:gd name="T35" fmla="*/ 11 h 216"/>
                <a:gd name="T36" fmla="*/ 104 w 208"/>
                <a:gd name="T37" fmla="*/ 0 h 216"/>
                <a:gd name="T38" fmla="*/ 0 w 208"/>
                <a:gd name="T39" fmla="*/ 104 h 216"/>
                <a:gd name="T40" fmla="*/ 104 w 208"/>
                <a:gd name="T41" fmla="*/ 208 h 216"/>
                <a:gd name="T42" fmla="*/ 208 w 208"/>
                <a:gd name="T43" fmla="*/ 104 h 216"/>
                <a:gd name="T44" fmla="*/ 172 w 208"/>
                <a:gd name="T45" fmla="*/ 104 h 216"/>
                <a:gd name="T46" fmla="*/ 154 w 208"/>
                <a:gd name="T47" fmla="*/ 71 h 216"/>
                <a:gd name="T48" fmla="*/ 105 w 208"/>
                <a:gd name="T49" fmla="*/ 164 h 216"/>
                <a:gd name="T50" fmla="*/ 104 w 208"/>
                <a:gd name="T51" fmla="*/ 164 h 216"/>
                <a:gd name="T52" fmla="*/ 104 w 208"/>
                <a:gd name="T53" fmla="*/ 44 h 216"/>
                <a:gd name="T54" fmla="*/ 104 w 208"/>
                <a:gd name="T55" fmla="*/ 44 h 216"/>
                <a:gd name="T56" fmla="*/ 138 w 208"/>
                <a:gd name="T57" fmla="*/ 54 h 216"/>
                <a:gd name="T58" fmla="*/ 104 w 208"/>
                <a:gd name="T59" fmla="*/ 36 h 216"/>
                <a:gd name="T60" fmla="*/ 104 w 208"/>
                <a:gd name="T61" fmla="*/ 36 h 216"/>
                <a:gd name="T62" fmla="*/ 104 w 208"/>
                <a:gd name="T63" fmla="*/ 172 h 216"/>
                <a:gd name="T64" fmla="*/ 104 w 208"/>
                <a:gd name="T65" fmla="*/ 172 h 216"/>
                <a:gd name="T66" fmla="*/ 9 w 208"/>
                <a:gd name="T67" fmla="*/ 209 h 216"/>
                <a:gd name="T68" fmla="*/ 12 w 208"/>
                <a:gd name="T69" fmla="*/ 216 h 216"/>
                <a:gd name="T70" fmla="*/ 36 w 208"/>
                <a:gd name="T71" fmla="*/ 193 h 216"/>
                <a:gd name="T72" fmla="*/ 31 w 208"/>
                <a:gd name="T73" fmla="*/ 187 h 216"/>
                <a:gd name="T74" fmla="*/ 172 w 208"/>
                <a:gd name="T75" fmla="*/ 187 h 216"/>
                <a:gd name="T76" fmla="*/ 194 w 208"/>
                <a:gd name="T77" fmla="*/ 215 h 216"/>
                <a:gd name="T78" fmla="*/ 200 w 208"/>
                <a:gd name="T79" fmla="*/ 215 h 216"/>
                <a:gd name="T80" fmla="*/ 178 w 208"/>
                <a:gd name="T81" fmla="*/ 187 h 216"/>
                <a:gd name="T82" fmla="*/ 103 w 208"/>
                <a:gd name="T83" fmla="*/ 108 h 216"/>
                <a:gd name="T84" fmla="*/ 176 w 208"/>
                <a:gd name="T85" fmla="*/ 37 h 216"/>
                <a:gd name="T86" fmla="*/ 196 w 208"/>
                <a:gd name="T87" fmla="*/ 37 h 216"/>
                <a:gd name="T88" fmla="*/ 196 w 208"/>
                <a:gd name="T89" fmla="*/ 29 h 216"/>
                <a:gd name="T90" fmla="*/ 180 w 208"/>
                <a:gd name="T91" fmla="*/ 13 h 216"/>
                <a:gd name="T92" fmla="*/ 172 w 208"/>
                <a:gd name="T93" fmla="*/ 13 h 216"/>
                <a:gd name="T94" fmla="*/ 171 w 208"/>
                <a:gd name="T95" fmla="*/ 30 h 216"/>
                <a:gd name="T96" fmla="*/ 100 w 208"/>
                <a:gd name="T97" fmla="*/ 10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8" h="216">
                  <a:moveTo>
                    <a:pt x="104" y="78"/>
                  </a:moveTo>
                  <a:cubicBezTo>
                    <a:pt x="104" y="78"/>
                    <a:pt x="104" y="78"/>
                    <a:pt x="104" y="78"/>
                  </a:cubicBezTo>
                  <a:cubicBezTo>
                    <a:pt x="104" y="78"/>
                    <a:pt x="104" y="78"/>
                    <a:pt x="104" y="78"/>
                  </a:cubicBezTo>
                  <a:cubicBezTo>
                    <a:pt x="104" y="78"/>
                    <a:pt x="104" y="78"/>
                    <a:pt x="104" y="78"/>
                  </a:cubicBezTo>
                  <a:cubicBezTo>
                    <a:pt x="107" y="78"/>
                    <a:pt x="110" y="78"/>
                    <a:pt x="113" y="79"/>
                  </a:cubicBezTo>
                  <a:cubicBezTo>
                    <a:pt x="113" y="77"/>
                    <a:pt x="115" y="74"/>
                    <a:pt x="117" y="72"/>
                  </a:cubicBezTo>
                  <a:cubicBezTo>
                    <a:pt x="113" y="71"/>
                    <a:pt x="109" y="70"/>
                    <a:pt x="104" y="70"/>
                  </a:cubicBezTo>
                  <a:cubicBezTo>
                    <a:pt x="104" y="70"/>
                    <a:pt x="104" y="70"/>
                    <a:pt x="104" y="70"/>
                  </a:cubicBezTo>
                  <a:cubicBezTo>
                    <a:pt x="104" y="70"/>
                    <a:pt x="104" y="70"/>
                    <a:pt x="104" y="70"/>
                  </a:cubicBezTo>
                  <a:cubicBezTo>
                    <a:pt x="85" y="70"/>
                    <a:pt x="70" y="85"/>
                    <a:pt x="70" y="104"/>
                  </a:cubicBezTo>
                  <a:cubicBezTo>
                    <a:pt x="70" y="123"/>
                    <a:pt x="85" y="138"/>
                    <a:pt x="104" y="138"/>
                  </a:cubicBezTo>
                  <a:cubicBezTo>
                    <a:pt x="104" y="138"/>
                    <a:pt x="104" y="138"/>
                    <a:pt x="104" y="138"/>
                  </a:cubicBezTo>
                  <a:cubicBezTo>
                    <a:pt x="104" y="138"/>
                    <a:pt x="104" y="138"/>
                    <a:pt x="104" y="138"/>
                  </a:cubicBezTo>
                  <a:cubicBezTo>
                    <a:pt x="123" y="138"/>
                    <a:pt x="138" y="123"/>
                    <a:pt x="138" y="104"/>
                  </a:cubicBezTo>
                  <a:cubicBezTo>
                    <a:pt x="138" y="98"/>
                    <a:pt x="137" y="93"/>
                    <a:pt x="135" y="89"/>
                  </a:cubicBezTo>
                  <a:cubicBezTo>
                    <a:pt x="133" y="91"/>
                    <a:pt x="131" y="93"/>
                    <a:pt x="128" y="94"/>
                  </a:cubicBezTo>
                  <a:cubicBezTo>
                    <a:pt x="129" y="97"/>
                    <a:pt x="130" y="100"/>
                    <a:pt x="130" y="104"/>
                  </a:cubicBezTo>
                  <a:cubicBezTo>
                    <a:pt x="130" y="118"/>
                    <a:pt x="119" y="130"/>
                    <a:pt x="105" y="130"/>
                  </a:cubicBezTo>
                  <a:cubicBezTo>
                    <a:pt x="104" y="130"/>
                    <a:pt x="104" y="130"/>
                    <a:pt x="104" y="130"/>
                  </a:cubicBezTo>
                  <a:cubicBezTo>
                    <a:pt x="104" y="130"/>
                    <a:pt x="104" y="130"/>
                    <a:pt x="104" y="130"/>
                  </a:cubicBezTo>
                  <a:cubicBezTo>
                    <a:pt x="89" y="130"/>
                    <a:pt x="78" y="118"/>
                    <a:pt x="78" y="104"/>
                  </a:cubicBezTo>
                  <a:cubicBezTo>
                    <a:pt x="78" y="90"/>
                    <a:pt x="89" y="78"/>
                    <a:pt x="104" y="78"/>
                  </a:cubicBezTo>
                  <a:close/>
                  <a:moveTo>
                    <a:pt x="208" y="104"/>
                  </a:moveTo>
                  <a:cubicBezTo>
                    <a:pt x="208" y="86"/>
                    <a:pt x="203" y="69"/>
                    <a:pt x="196" y="55"/>
                  </a:cubicBezTo>
                  <a:cubicBezTo>
                    <a:pt x="194" y="57"/>
                    <a:pt x="191" y="58"/>
                    <a:pt x="188" y="59"/>
                  </a:cubicBezTo>
                  <a:cubicBezTo>
                    <a:pt x="196" y="72"/>
                    <a:pt x="200" y="88"/>
                    <a:pt x="200" y="104"/>
                  </a:cubicBezTo>
                  <a:cubicBezTo>
                    <a:pt x="200" y="157"/>
                    <a:pt x="157" y="200"/>
                    <a:pt x="105" y="200"/>
                  </a:cubicBezTo>
                  <a:cubicBezTo>
                    <a:pt x="104" y="200"/>
                    <a:pt x="104" y="200"/>
                    <a:pt x="104" y="200"/>
                  </a:cubicBezTo>
                  <a:cubicBezTo>
                    <a:pt x="104" y="200"/>
                    <a:pt x="104" y="200"/>
                    <a:pt x="104" y="200"/>
                  </a:cubicBezTo>
                  <a:cubicBezTo>
                    <a:pt x="51" y="200"/>
                    <a:pt x="8" y="157"/>
                    <a:pt x="8" y="104"/>
                  </a:cubicBezTo>
                  <a:cubicBezTo>
                    <a:pt x="8" y="51"/>
                    <a:pt x="51" y="8"/>
                    <a:pt x="104" y="8"/>
                  </a:cubicBezTo>
                  <a:cubicBezTo>
                    <a:pt x="104" y="8"/>
                    <a:pt x="104" y="8"/>
                    <a:pt x="104" y="8"/>
                  </a:cubicBezTo>
                  <a:cubicBezTo>
                    <a:pt x="104" y="8"/>
                    <a:pt x="104" y="8"/>
                    <a:pt x="104" y="8"/>
                  </a:cubicBezTo>
                  <a:cubicBezTo>
                    <a:pt x="104" y="8"/>
                    <a:pt x="104" y="8"/>
                    <a:pt x="104" y="8"/>
                  </a:cubicBezTo>
                  <a:cubicBezTo>
                    <a:pt x="120" y="8"/>
                    <a:pt x="135" y="12"/>
                    <a:pt x="148" y="19"/>
                  </a:cubicBezTo>
                  <a:cubicBezTo>
                    <a:pt x="149" y="16"/>
                    <a:pt x="150" y="13"/>
                    <a:pt x="152" y="11"/>
                  </a:cubicBezTo>
                  <a:cubicBezTo>
                    <a:pt x="137" y="4"/>
                    <a:pt x="121" y="0"/>
                    <a:pt x="104" y="0"/>
                  </a:cubicBezTo>
                  <a:cubicBezTo>
                    <a:pt x="104" y="0"/>
                    <a:pt x="104" y="0"/>
                    <a:pt x="104" y="0"/>
                  </a:cubicBezTo>
                  <a:cubicBezTo>
                    <a:pt x="104" y="0"/>
                    <a:pt x="104" y="0"/>
                    <a:pt x="104" y="0"/>
                  </a:cubicBezTo>
                  <a:cubicBezTo>
                    <a:pt x="46" y="0"/>
                    <a:pt x="0" y="47"/>
                    <a:pt x="0" y="104"/>
                  </a:cubicBezTo>
                  <a:cubicBezTo>
                    <a:pt x="0" y="161"/>
                    <a:pt x="46" y="208"/>
                    <a:pt x="104" y="208"/>
                  </a:cubicBezTo>
                  <a:cubicBezTo>
                    <a:pt x="104" y="208"/>
                    <a:pt x="104" y="208"/>
                    <a:pt x="104" y="208"/>
                  </a:cubicBezTo>
                  <a:cubicBezTo>
                    <a:pt x="104" y="208"/>
                    <a:pt x="104" y="208"/>
                    <a:pt x="104" y="208"/>
                  </a:cubicBezTo>
                  <a:cubicBezTo>
                    <a:pt x="162" y="208"/>
                    <a:pt x="208" y="161"/>
                    <a:pt x="208" y="104"/>
                  </a:cubicBezTo>
                  <a:close/>
                  <a:moveTo>
                    <a:pt x="104" y="172"/>
                  </a:moveTo>
                  <a:cubicBezTo>
                    <a:pt x="142" y="172"/>
                    <a:pt x="172" y="141"/>
                    <a:pt x="172" y="104"/>
                  </a:cubicBezTo>
                  <a:cubicBezTo>
                    <a:pt x="172" y="89"/>
                    <a:pt x="167" y="76"/>
                    <a:pt x="159" y="64"/>
                  </a:cubicBezTo>
                  <a:cubicBezTo>
                    <a:pt x="158" y="67"/>
                    <a:pt x="157" y="69"/>
                    <a:pt x="154" y="71"/>
                  </a:cubicBezTo>
                  <a:cubicBezTo>
                    <a:pt x="160" y="80"/>
                    <a:pt x="164" y="92"/>
                    <a:pt x="164" y="104"/>
                  </a:cubicBezTo>
                  <a:cubicBezTo>
                    <a:pt x="164" y="137"/>
                    <a:pt x="138" y="164"/>
                    <a:pt x="105" y="164"/>
                  </a:cubicBezTo>
                  <a:cubicBezTo>
                    <a:pt x="104" y="164"/>
                    <a:pt x="104" y="164"/>
                    <a:pt x="104" y="164"/>
                  </a:cubicBezTo>
                  <a:cubicBezTo>
                    <a:pt x="104" y="164"/>
                    <a:pt x="104" y="164"/>
                    <a:pt x="104" y="164"/>
                  </a:cubicBezTo>
                  <a:cubicBezTo>
                    <a:pt x="71" y="164"/>
                    <a:pt x="44" y="137"/>
                    <a:pt x="44" y="104"/>
                  </a:cubicBezTo>
                  <a:cubicBezTo>
                    <a:pt x="44" y="71"/>
                    <a:pt x="71" y="44"/>
                    <a:pt x="104" y="44"/>
                  </a:cubicBezTo>
                  <a:cubicBezTo>
                    <a:pt x="104" y="44"/>
                    <a:pt x="104" y="44"/>
                    <a:pt x="104" y="44"/>
                  </a:cubicBezTo>
                  <a:cubicBezTo>
                    <a:pt x="104" y="44"/>
                    <a:pt x="104" y="44"/>
                    <a:pt x="104" y="44"/>
                  </a:cubicBezTo>
                  <a:cubicBezTo>
                    <a:pt x="104" y="44"/>
                    <a:pt x="104" y="44"/>
                    <a:pt x="104" y="44"/>
                  </a:cubicBezTo>
                  <a:cubicBezTo>
                    <a:pt x="117" y="44"/>
                    <a:pt x="128" y="48"/>
                    <a:pt x="138" y="54"/>
                  </a:cubicBezTo>
                  <a:cubicBezTo>
                    <a:pt x="139" y="52"/>
                    <a:pt x="140" y="50"/>
                    <a:pt x="143" y="48"/>
                  </a:cubicBezTo>
                  <a:cubicBezTo>
                    <a:pt x="132" y="41"/>
                    <a:pt x="119" y="36"/>
                    <a:pt x="104" y="36"/>
                  </a:cubicBezTo>
                  <a:cubicBezTo>
                    <a:pt x="104" y="36"/>
                    <a:pt x="104" y="36"/>
                    <a:pt x="104" y="36"/>
                  </a:cubicBezTo>
                  <a:cubicBezTo>
                    <a:pt x="104" y="36"/>
                    <a:pt x="104" y="36"/>
                    <a:pt x="104" y="36"/>
                  </a:cubicBezTo>
                  <a:cubicBezTo>
                    <a:pt x="66" y="36"/>
                    <a:pt x="36" y="66"/>
                    <a:pt x="36" y="104"/>
                  </a:cubicBezTo>
                  <a:cubicBezTo>
                    <a:pt x="36" y="141"/>
                    <a:pt x="66" y="172"/>
                    <a:pt x="104" y="172"/>
                  </a:cubicBezTo>
                  <a:cubicBezTo>
                    <a:pt x="104" y="172"/>
                    <a:pt x="104" y="172"/>
                    <a:pt x="104" y="172"/>
                  </a:cubicBezTo>
                  <a:cubicBezTo>
                    <a:pt x="104" y="172"/>
                    <a:pt x="104" y="172"/>
                    <a:pt x="104" y="172"/>
                  </a:cubicBezTo>
                  <a:close/>
                  <a:moveTo>
                    <a:pt x="31" y="187"/>
                  </a:moveTo>
                  <a:cubicBezTo>
                    <a:pt x="9" y="209"/>
                    <a:pt x="9" y="209"/>
                    <a:pt x="9" y="209"/>
                  </a:cubicBezTo>
                  <a:cubicBezTo>
                    <a:pt x="7" y="211"/>
                    <a:pt x="7" y="213"/>
                    <a:pt x="9" y="215"/>
                  </a:cubicBezTo>
                  <a:cubicBezTo>
                    <a:pt x="10" y="216"/>
                    <a:pt x="11" y="216"/>
                    <a:pt x="12" y="216"/>
                  </a:cubicBezTo>
                  <a:cubicBezTo>
                    <a:pt x="13" y="216"/>
                    <a:pt x="14" y="216"/>
                    <a:pt x="14" y="215"/>
                  </a:cubicBezTo>
                  <a:cubicBezTo>
                    <a:pt x="36" y="193"/>
                    <a:pt x="36" y="193"/>
                    <a:pt x="36" y="193"/>
                  </a:cubicBezTo>
                  <a:cubicBezTo>
                    <a:pt x="38" y="191"/>
                    <a:pt x="38" y="189"/>
                    <a:pt x="36" y="187"/>
                  </a:cubicBezTo>
                  <a:cubicBezTo>
                    <a:pt x="35" y="186"/>
                    <a:pt x="32" y="186"/>
                    <a:pt x="31" y="187"/>
                  </a:cubicBezTo>
                  <a:close/>
                  <a:moveTo>
                    <a:pt x="178" y="187"/>
                  </a:moveTo>
                  <a:cubicBezTo>
                    <a:pt x="176" y="186"/>
                    <a:pt x="174" y="186"/>
                    <a:pt x="172" y="187"/>
                  </a:cubicBezTo>
                  <a:cubicBezTo>
                    <a:pt x="171" y="189"/>
                    <a:pt x="171" y="191"/>
                    <a:pt x="172" y="193"/>
                  </a:cubicBezTo>
                  <a:cubicBezTo>
                    <a:pt x="194" y="215"/>
                    <a:pt x="194" y="215"/>
                    <a:pt x="194" y="215"/>
                  </a:cubicBezTo>
                  <a:cubicBezTo>
                    <a:pt x="195" y="216"/>
                    <a:pt x="196" y="216"/>
                    <a:pt x="197" y="216"/>
                  </a:cubicBezTo>
                  <a:cubicBezTo>
                    <a:pt x="198" y="216"/>
                    <a:pt x="199" y="216"/>
                    <a:pt x="200" y="215"/>
                  </a:cubicBezTo>
                  <a:cubicBezTo>
                    <a:pt x="201" y="213"/>
                    <a:pt x="201" y="211"/>
                    <a:pt x="200" y="209"/>
                  </a:cubicBezTo>
                  <a:lnTo>
                    <a:pt x="178" y="187"/>
                  </a:lnTo>
                  <a:close/>
                  <a:moveTo>
                    <a:pt x="100" y="107"/>
                  </a:moveTo>
                  <a:cubicBezTo>
                    <a:pt x="101" y="108"/>
                    <a:pt x="102" y="108"/>
                    <a:pt x="103" y="108"/>
                  </a:cubicBezTo>
                  <a:cubicBezTo>
                    <a:pt x="104" y="108"/>
                    <a:pt x="105" y="108"/>
                    <a:pt x="106" y="107"/>
                  </a:cubicBezTo>
                  <a:cubicBezTo>
                    <a:pt x="176" y="37"/>
                    <a:pt x="176" y="37"/>
                    <a:pt x="176" y="37"/>
                  </a:cubicBezTo>
                  <a:cubicBezTo>
                    <a:pt x="176" y="37"/>
                    <a:pt x="176" y="37"/>
                    <a:pt x="176" y="37"/>
                  </a:cubicBezTo>
                  <a:cubicBezTo>
                    <a:pt x="196" y="37"/>
                    <a:pt x="196" y="37"/>
                    <a:pt x="196" y="37"/>
                  </a:cubicBezTo>
                  <a:cubicBezTo>
                    <a:pt x="198" y="37"/>
                    <a:pt x="200" y="35"/>
                    <a:pt x="200" y="33"/>
                  </a:cubicBezTo>
                  <a:cubicBezTo>
                    <a:pt x="200" y="31"/>
                    <a:pt x="198" y="29"/>
                    <a:pt x="196" y="29"/>
                  </a:cubicBezTo>
                  <a:cubicBezTo>
                    <a:pt x="180" y="29"/>
                    <a:pt x="180" y="29"/>
                    <a:pt x="180" y="29"/>
                  </a:cubicBezTo>
                  <a:cubicBezTo>
                    <a:pt x="180" y="13"/>
                    <a:pt x="180" y="13"/>
                    <a:pt x="180" y="13"/>
                  </a:cubicBezTo>
                  <a:cubicBezTo>
                    <a:pt x="180" y="11"/>
                    <a:pt x="178" y="9"/>
                    <a:pt x="176" y="9"/>
                  </a:cubicBezTo>
                  <a:cubicBezTo>
                    <a:pt x="174" y="9"/>
                    <a:pt x="172" y="11"/>
                    <a:pt x="172" y="13"/>
                  </a:cubicBezTo>
                  <a:cubicBezTo>
                    <a:pt x="172" y="30"/>
                    <a:pt x="172" y="30"/>
                    <a:pt x="172" y="30"/>
                  </a:cubicBezTo>
                  <a:cubicBezTo>
                    <a:pt x="172" y="30"/>
                    <a:pt x="171" y="30"/>
                    <a:pt x="171" y="30"/>
                  </a:cubicBezTo>
                  <a:cubicBezTo>
                    <a:pt x="100" y="101"/>
                    <a:pt x="100" y="101"/>
                    <a:pt x="100" y="101"/>
                  </a:cubicBezTo>
                  <a:cubicBezTo>
                    <a:pt x="99" y="103"/>
                    <a:pt x="99" y="106"/>
                    <a:pt x="100" y="107"/>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1C1C1C"/>
                </a:solidFill>
                <a:effectLst/>
                <a:uLnTx/>
                <a:uFillTx/>
                <a:latin typeface="Arial"/>
                <a:cs typeface="+mn-cs"/>
              </a:endParaRPr>
            </a:p>
          </p:txBody>
        </p:sp>
      </p:grpSp>
    </p:spTree>
    <p:extLst>
      <p:ext uri="{BB962C8B-B14F-4D97-AF65-F5344CB8AC3E}">
        <p14:creationId xmlns:p14="http://schemas.microsoft.com/office/powerpoint/2010/main" val="802870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9B1CC38-DE32-F4C7-AE1B-19E323D257F3}"/>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6785C1"/>
                </a:solidFill>
                <a:effectLst/>
                <a:uLnTx/>
                <a:uFillTx/>
                <a:latin typeface="Arial"/>
                <a:cs typeface="+mn-cs"/>
              </a:rPr>
              <a:t>© 2022 NTT DATA, Inc. All rights reserved.</a:t>
            </a:r>
          </a:p>
        </p:txBody>
      </p:sp>
      <p:sp>
        <p:nvSpPr>
          <p:cNvPr id="4" name="Slide Number Placeholder 3">
            <a:extLst>
              <a:ext uri="{FF2B5EF4-FFF2-40B4-BE49-F238E27FC236}">
                <a16:creationId xmlns:a16="http://schemas.microsoft.com/office/drawing/2014/main" id="{C098AF94-113B-8370-DF18-DAAF1D5977AC}"/>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1" lang="en-US" sz="800" b="0" i="0" u="none" strike="noStrike" kern="1200" cap="none" spc="0" normalizeH="0" baseline="0" noProof="0" smtClean="0">
                <a:ln>
                  <a:noFill/>
                </a:ln>
                <a:solidFill>
                  <a:srgbClr val="6785C1"/>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1" lang="en-US" sz="800" b="0" i="0" u="none" strike="noStrike" kern="1200" cap="none" spc="0" normalizeH="0" baseline="0" noProof="0">
              <a:ln>
                <a:noFill/>
              </a:ln>
              <a:solidFill>
                <a:srgbClr val="6785C1"/>
              </a:solidFill>
              <a:effectLst/>
              <a:uLnTx/>
              <a:uFillTx/>
              <a:latin typeface="Arial"/>
              <a:cs typeface="+mn-cs"/>
            </a:endParaRPr>
          </a:p>
        </p:txBody>
      </p:sp>
      <p:sp>
        <p:nvSpPr>
          <p:cNvPr id="6" name="Title 1">
            <a:extLst>
              <a:ext uri="{FF2B5EF4-FFF2-40B4-BE49-F238E27FC236}">
                <a16:creationId xmlns:a16="http://schemas.microsoft.com/office/drawing/2014/main" id="{BDFFC0CB-E9E7-2F75-8405-9875517EBDE0}"/>
              </a:ext>
            </a:extLst>
          </p:cNvPr>
          <p:cNvSpPr>
            <a:spLocks noGrp="1"/>
          </p:cNvSpPr>
          <p:nvPr>
            <p:ph type="title"/>
          </p:nvPr>
        </p:nvSpPr>
        <p:spPr>
          <a:xfrm>
            <a:off x="72586" y="29637"/>
            <a:ext cx="11582400" cy="552204"/>
          </a:xfrm>
        </p:spPr>
        <p:txBody>
          <a:bodyPr/>
          <a:lstStyle/>
          <a:p>
            <a:r>
              <a:rPr lang="en-US">
                <a:solidFill>
                  <a:schemeClr val="bg1"/>
                </a:solidFill>
              </a:rPr>
              <a:t>The Competition Has Changed</a:t>
            </a:r>
          </a:p>
        </p:txBody>
      </p:sp>
      <p:sp>
        <p:nvSpPr>
          <p:cNvPr id="8" name="TextBox 7">
            <a:extLst>
              <a:ext uri="{FF2B5EF4-FFF2-40B4-BE49-F238E27FC236}">
                <a16:creationId xmlns:a16="http://schemas.microsoft.com/office/drawing/2014/main" id="{F6E61332-865A-97E2-156B-BEFBE16C835F}"/>
              </a:ext>
            </a:extLst>
          </p:cNvPr>
          <p:cNvSpPr txBox="1"/>
          <p:nvPr/>
        </p:nvSpPr>
        <p:spPr>
          <a:xfrm>
            <a:off x="6349513" y="6320082"/>
            <a:ext cx="5589181" cy="415498"/>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1200" cap="none" spc="0" normalizeH="0" baseline="30000" noProof="0">
                <a:ln>
                  <a:noFill/>
                </a:ln>
                <a:solidFill>
                  <a:srgbClr val="1C1C1C">
                    <a:lumMod val="75000"/>
                    <a:lumOff val="25000"/>
                  </a:srgbClr>
                </a:solidFill>
                <a:effectLst/>
                <a:uLnTx/>
                <a:uFillTx/>
                <a:latin typeface="Arial"/>
                <a:cs typeface="+mn-cs"/>
              </a:rPr>
              <a:t>1 </a:t>
            </a:r>
            <a:r>
              <a:rPr kumimoji="1" lang="en-US" sz="1050" b="0" i="0" u="none" strike="noStrike" kern="1200" cap="none" spc="0" normalizeH="0" baseline="0" noProof="0">
                <a:ln>
                  <a:noFill/>
                </a:ln>
                <a:solidFill>
                  <a:srgbClr val="1C1C1C">
                    <a:lumMod val="75000"/>
                    <a:lumOff val="25000"/>
                  </a:srgbClr>
                </a:solidFill>
                <a:effectLst/>
                <a:uLnTx/>
                <a:uFillTx/>
                <a:latin typeface="Arial"/>
                <a:cs typeface="+mn-cs"/>
              </a:rPr>
              <a:t>Change of YoY organic cc growth in June ’21 over March ’21 quarter</a:t>
            </a: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sz="1050" b="0" i="0" u="none" strike="noStrike" kern="1200" cap="none" spc="0" normalizeH="0" baseline="0" noProof="0">
                <a:ln>
                  <a:noFill/>
                </a:ln>
                <a:solidFill>
                  <a:srgbClr val="1C1C1C">
                    <a:lumMod val="75000"/>
                    <a:lumOff val="25000"/>
                  </a:srgbClr>
                </a:solidFill>
                <a:effectLst/>
                <a:uLnTx/>
                <a:uFillTx/>
                <a:latin typeface="Arial"/>
                <a:cs typeface="+mn-cs"/>
              </a:rPr>
              <a:t>Source: Everest Group (2021) &amp; company reports </a:t>
            </a:r>
          </a:p>
        </p:txBody>
      </p:sp>
      <p:sp>
        <p:nvSpPr>
          <p:cNvPr id="9" name="TextBox 8">
            <a:extLst>
              <a:ext uri="{FF2B5EF4-FFF2-40B4-BE49-F238E27FC236}">
                <a16:creationId xmlns:a16="http://schemas.microsoft.com/office/drawing/2014/main" id="{0014066C-4DBA-F16A-1A1E-C7629CDB2F1F}"/>
              </a:ext>
            </a:extLst>
          </p:cNvPr>
          <p:cNvSpPr txBox="1"/>
          <p:nvPr/>
        </p:nvSpPr>
        <p:spPr>
          <a:xfrm>
            <a:off x="2577160" y="712424"/>
            <a:ext cx="329288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4000" b="1" i="0" u="none" strike="noStrike" kern="1200" cap="none" spc="0" normalizeH="0" baseline="0" noProof="0" dirty="0">
                <a:ln>
                  <a:noFill/>
                </a:ln>
                <a:solidFill>
                  <a:srgbClr val="6785C1"/>
                </a:solidFill>
                <a:effectLst/>
                <a:uLnTx/>
                <a:uFillTx/>
                <a:latin typeface="Arial"/>
                <a:cs typeface="+mn-cs"/>
              </a:rPr>
              <a:t>Our </a:t>
            </a:r>
            <a:r>
              <a:rPr kumimoji="1" lang="en-US" sz="4000" b="1" i="0" u="none" strike="noStrike" kern="1200" cap="none" spc="0" normalizeH="0" baseline="0" noProof="0" dirty="0">
                <a:ln>
                  <a:noFill/>
                </a:ln>
                <a:solidFill>
                  <a:srgbClr val="FFFFFF"/>
                </a:solidFill>
                <a:effectLst/>
                <a:uLnTx/>
                <a:uFillTx/>
                <a:latin typeface="Arial"/>
                <a:cs typeface="+mn-cs"/>
              </a:rPr>
              <a:t>Heritage</a:t>
            </a:r>
          </a:p>
        </p:txBody>
      </p:sp>
      <p:sp>
        <p:nvSpPr>
          <p:cNvPr id="10" name="TextBox 9">
            <a:extLst>
              <a:ext uri="{FF2B5EF4-FFF2-40B4-BE49-F238E27FC236}">
                <a16:creationId xmlns:a16="http://schemas.microsoft.com/office/drawing/2014/main" id="{328F0BA4-3B87-74BC-EC7B-19A446871FB4}"/>
              </a:ext>
            </a:extLst>
          </p:cNvPr>
          <p:cNvSpPr txBox="1"/>
          <p:nvPr/>
        </p:nvSpPr>
        <p:spPr>
          <a:xfrm>
            <a:off x="8197844" y="674514"/>
            <a:ext cx="2834429"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4000" b="1" i="0" u="none" strike="noStrike" kern="1200" cap="none" spc="0" normalizeH="0" baseline="0" noProof="0">
                <a:ln>
                  <a:noFill/>
                </a:ln>
                <a:solidFill>
                  <a:srgbClr val="0F1C50"/>
                </a:solidFill>
                <a:effectLst/>
                <a:uLnTx/>
                <a:uFillTx/>
                <a:latin typeface="Arial"/>
                <a:cs typeface="+mn-cs"/>
              </a:rPr>
              <a:t>Our </a:t>
            </a:r>
            <a:r>
              <a:rPr kumimoji="1" lang="en-US" sz="4000" b="1" i="0" u="none" strike="noStrike" kern="1200" cap="none" spc="0" normalizeH="0" baseline="0" noProof="0">
                <a:ln>
                  <a:noFill/>
                </a:ln>
                <a:solidFill>
                  <a:srgbClr val="FFFFFF"/>
                </a:solidFill>
                <a:effectLst/>
                <a:uLnTx/>
                <a:uFillTx/>
                <a:latin typeface="Arial"/>
                <a:cs typeface="+mn-cs"/>
              </a:rPr>
              <a:t>Future</a:t>
            </a:r>
          </a:p>
        </p:txBody>
      </p:sp>
      <p:grpSp>
        <p:nvGrpSpPr>
          <p:cNvPr id="16" name="Group 15">
            <a:extLst>
              <a:ext uri="{FF2B5EF4-FFF2-40B4-BE49-F238E27FC236}">
                <a16:creationId xmlns:a16="http://schemas.microsoft.com/office/drawing/2014/main" id="{17F15898-0E72-4019-9552-C96F6CFB76FD}"/>
              </a:ext>
            </a:extLst>
          </p:cNvPr>
          <p:cNvGrpSpPr/>
          <p:nvPr/>
        </p:nvGrpSpPr>
        <p:grpSpPr>
          <a:xfrm>
            <a:off x="248529" y="1520761"/>
            <a:ext cx="11943471" cy="4427876"/>
            <a:chOff x="452126" y="2112483"/>
            <a:chExt cx="11461317" cy="4249124"/>
          </a:xfrm>
        </p:grpSpPr>
        <p:pic>
          <p:nvPicPr>
            <p:cNvPr id="7" name="Picture 6">
              <a:extLst>
                <a:ext uri="{FF2B5EF4-FFF2-40B4-BE49-F238E27FC236}">
                  <a16:creationId xmlns:a16="http://schemas.microsoft.com/office/drawing/2014/main" id="{074C5E28-EF1A-2954-01A2-D0B4C324D3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2126" y="2112483"/>
              <a:ext cx="11461317" cy="4249124"/>
            </a:xfrm>
            <a:prstGeom prst="rect">
              <a:avLst/>
            </a:prstGeom>
          </p:spPr>
        </p:pic>
        <p:cxnSp>
          <p:nvCxnSpPr>
            <p:cNvPr id="11" name="Straight Arrow Connector 10">
              <a:extLst>
                <a:ext uri="{FF2B5EF4-FFF2-40B4-BE49-F238E27FC236}">
                  <a16:creationId xmlns:a16="http://schemas.microsoft.com/office/drawing/2014/main" id="{27A90D6D-4685-EB6A-24E6-8E930EAE90C0}"/>
                </a:ext>
              </a:extLst>
            </p:cNvPr>
            <p:cNvCxnSpPr>
              <a:cxnSpLocks/>
            </p:cNvCxnSpPr>
            <p:nvPr/>
          </p:nvCxnSpPr>
          <p:spPr>
            <a:xfrm flipV="1">
              <a:off x="6140970" y="3368154"/>
              <a:ext cx="2358392" cy="1290427"/>
            </a:xfrm>
            <a:prstGeom prst="straightConnector1">
              <a:avLst/>
            </a:prstGeom>
            <a:ln w="57150">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9" name="Picture 18">
            <a:extLst>
              <a:ext uri="{FF2B5EF4-FFF2-40B4-BE49-F238E27FC236}">
                <a16:creationId xmlns:a16="http://schemas.microsoft.com/office/drawing/2014/main" id="{AFE15BF5-1F04-4B86-8AD9-9DDAD988A189}"/>
              </a:ext>
            </a:extLst>
          </p:cNvPr>
          <p:cNvPicPr>
            <a:picLocks noChangeAspect="1"/>
          </p:cNvPicPr>
          <p:nvPr/>
        </p:nvPicPr>
        <p:blipFill>
          <a:blip r:embed="rId4"/>
          <a:stretch>
            <a:fillRect/>
          </a:stretch>
        </p:blipFill>
        <p:spPr>
          <a:xfrm>
            <a:off x="8959890" y="541704"/>
            <a:ext cx="3974937" cy="1286367"/>
          </a:xfrm>
          <a:prstGeom prst="rect">
            <a:avLst/>
          </a:prstGeom>
        </p:spPr>
      </p:pic>
      <p:pic>
        <p:nvPicPr>
          <p:cNvPr id="21" name="Picture 20">
            <a:extLst>
              <a:ext uri="{FF2B5EF4-FFF2-40B4-BE49-F238E27FC236}">
                <a16:creationId xmlns:a16="http://schemas.microsoft.com/office/drawing/2014/main" id="{0D85EFCA-8B6C-4DAB-AC85-F474E87B6120}"/>
              </a:ext>
            </a:extLst>
          </p:cNvPr>
          <p:cNvPicPr>
            <a:picLocks noChangeAspect="1"/>
          </p:cNvPicPr>
          <p:nvPr/>
        </p:nvPicPr>
        <p:blipFill>
          <a:blip r:embed="rId5"/>
          <a:stretch>
            <a:fillRect/>
          </a:stretch>
        </p:blipFill>
        <p:spPr>
          <a:xfrm>
            <a:off x="3377735" y="541704"/>
            <a:ext cx="3968840" cy="1286367"/>
          </a:xfrm>
          <a:prstGeom prst="rect">
            <a:avLst/>
          </a:prstGeom>
        </p:spPr>
      </p:pic>
      <p:sp>
        <p:nvSpPr>
          <p:cNvPr id="23" name="TextBox 22">
            <a:extLst>
              <a:ext uri="{FF2B5EF4-FFF2-40B4-BE49-F238E27FC236}">
                <a16:creationId xmlns:a16="http://schemas.microsoft.com/office/drawing/2014/main" id="{DC100C5C-3DE7-4EA9-AA8A-A9F0A4EE25A0}"/>
              </a:ext>
            </a:extLst>
          </p:cNvPr>
          <p:cNvSpPr txBox="1"/>
          <p:nvPr/>
        </p:nvSpPr>
        <p:spPr>
          <a:xfrm>
            <a:off x="684943" y="1393245"/>
            <a:ext cx="648652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6785C1"/>
                </a:solidFill>
                <a:effectLst/>
                <a:uLnTx/>
                <a:uFillTx/>
                <a:latin typeface="Arial"/>
                <a:cs typeface="+mn-cs"/>
              </a:rPr>
              <a:t>Infrastructure Companies</a:t>
            </a:r>
          </a:p>
        </p:txBody>
      </p:sp>
      <p:sp>
        <p:nvSpPr>
          <p:cNvPr id="24" name="TextBox 23">
            <a:extLst>
              <a:ext uri="{FF2B5EF4-FFF2-40B4-BE49-F238E27FC236}">
                <a16:creationId xmlns:a16="http://schemas.microsoft.com/office/drawing/2014/main" id="{B8A3DBBB-9C87-4EC0-8A0E-0716DB7BC8E9}"/>
              </a:ext>
            </a:extLst>
          </p:cNvPr>
          <p:cNvSpPr txBox="1"/>
          <p:nvPr/>
        </p:nvSpPr>
        <p:spPr>
          <a:xfrm>
            <a:off x="6220264" y="1393245"/>
            <a:ext cx="648652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400" b="1" i="0" u="none" strike="noStrike" kern="1200" cap="none" spc="0" normalizeH="0" baseline="0" noProof="0">
                <a:ln>
                  <a:noFill/>
                </a:ln>
                <a:solidFill>
                  <a:srgbClr val="0F1C50"/>
                </a:solidFill>
                <a:effectLst/>
                <a:uLnTx/>
                <a:uFillTx/>
                <a:latin typeface="Arial"/>
                <a:cs typeface="+mn-cs"/>
              </a:rPr>
              <a:t>Digital and Application Companies</a:t>
            </a:r>
          </a:p>
        </p:txBody>
      </p:sp>
      <p:sp>
        <p:nvSpPr>
          <p:cNvPr id="5" name="Rectangle 4">
            <a:extLst>
              <a:ext uri="{FF2B5EF4-FFF2-40B4-BE49-F238E27FC236}">
                <a16:creationId xmlns:a16="http://schemas.microsoft.com/office/drawing/2014/main" id="{413C4B28-243E-47AD-8BCA-56C128AA6C49}"/>
              </a:ext>
            </a:extLst>
          </p:cNvPr>
          <p:cNvSpPr/>
          <p:nvPr/>
        </p:nvSpPr>
        <p:spPr>
          <a:xfrm>
            <a:off x="5792224" y="4714455"/>
            <a:ext cx="1587197" cy="307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spTree>
    <p:extLst>
      <p:ext uri="{BB962C8B-B14F-4D97-AF65-F5344CB8AC3E}">
        <p14:creationId xmlns:p14="http://schemas.microsoft.com/office/powerpoint/2010/main" val="3463613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rrow: Chevron 41">
            <a:extLst>
              <a:ext uri="{FF2B5EF4-FFF2-40B4-BE49-F238E27FC236}">
                <a16:creationId xmlns:a16="http://schemas.microsoft.com/office/drawing/2014/main" id="{F6D8853C-4BA0-4E71-B0CA-B63035EB6741}"/>
              </a:ext>
            </a:extLst>
          </p:cNvPr>
          <p:cNvSpPr/>
          <p:nvPr/>
        </p:nvSpPr>
        <p:spPr>
          <a:xfrm>
            <a:off x="7125482" y="4119831"/>
            <a:ext cx="3316558" cy="1845578"/>
          </a:xfrm>
          <a:prstGeom prst="chevron">
            <a:avLst/>
          </a:prstGeom>
          <a:solidFill>
            <a:schemeClr val="bg1"/>
          </a:solidFill>
          <a:ln w="38100">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sp>
        <p:nvSpPr>
          <p:cNvPr id="41" name="Arrow: Chevron 40">
            <a:extLst>
              <a:ext uri="{FF2B5EF4-FFF2-40B4-BE49-F238E27FC236}">
                <a16:creationId xmlns:a16="http://schemas.microsoft.com/office/drawing/2014/main" id="{924CC0EA-144C-48D5-93C8-815503D4AE1F}"/>
              </a:ext>
            </a:extLst>
          </p:cNvPr>
          <p:cNvSpPr/>
          <p:nvPr/>
        </p:nvSpPr>
        <p:spPr>
          <a:xfrm>
            <a:off x="4554145" y="4112605"/>
            <a:ext cx="3316558" cy="1845578"/>
          </a:xfrm>
          <a:prstGeom prst="chevron">
            <a:avLst/>
          </a:prstGeom>
          <a:solidFill>
            <a:schemeClr val="bg1"/>
          </a:solidFill>
          <a:ln w="38100">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sp>
        <p:nvSpPr>
          <p:cNvPr id="40" name="Arrow: Chevron 39">
            <a:extLst>
              <a:ext uri="{FF2B5EF4-FFF2-40B4-BE49-F238E27FC236}">
                <a16:creationId xmlns:a16="http://schemas.microsoft.com/office/drawing/2014/main" id="{129E8CD7-6C54-43F6-858E-F5D1A501E7F9}"/>
              </a:ext>
            </a:extLst>
          </p:cNvPr>
          <p:cNvSpPr/>
          <p:nvPr/>
        </p:nvSpPr>
        <p:spPr>
          <a:xfrm>
            <a:off x="1982809" y="4105379"/>
            <a:ext cx="3316558" cy="1845578"/>
          </a:xfrm>
          <a:prstGeom prst="chevron">
            <a:avLst/>
          </a:prstGeom>
          <a:solidFill>
            <a:schemeClr val="bg1"/>
          </a:solidFill>
          <a:ln w="38100">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sp>
        <p:nvSpPr>
          <p:cNvPr id="39" name="Arrow: Pentagon 38">
            <a:extLst>
              <a:ext uri="{FF2B5EF4-FFF2-40B4-BE49-F238E27FC236}">
                <a16:creationId xmlns:a16="http://schemas.microsoft.com/office/drawing/2014/main" id="{E8E4E7E8-24B7-4FFA-8889-5D0E17547484}"/>
              </a:ext>
            </a:extLst>
          </p:cNvPr>
          <p:cNvSpPr/>
          <p:nvPr/>
        </p:nvSpPr>
        <p:spPr>
          <a:xfrm>
            <a:off x="700019" y="4105379"/>
            <a:ext cx="2028012" cy="1845578"/>
          </a:xfrm>
          <a:prstGeom prst="homePlate">
            <a:avLst/>
          </a:prstGeom>
          <a:solidFill>
            <a:schemeClr val="bg1"/>
          </a:solidFill>
          <a:ln w="38100">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sp>
        <p:nvSpPr>
          <p:cNvPr id="3" name="Footer Placeholder 2">
            <a:extLst>
              <a:ext uri="{FF2B5EF4-FFF2-40B4-BE49-F238E27FC236}">
                <a16:creationId xmlns:a16="http://schemas.microsoft.com/office/drawing/2014/main" id="{48A203AE-EDE2-46BE-B015-6103C67879A5}"/>
              </a:ext>
            </a:extLst>
          </p:cNvPr>
          <p:cNvSpPr>
            <a:spLocks noGrp="1"/>
          </p:cNvSpPr>
          <p:nvPr>
            <p:ph type="ftr" sz="quarter" idx="10"/>
          </p:nvPr>
        </p:nvSpPr>
        <p:spPr/>
        <p: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785C1"/>
                </a:solidFill>
                <a:effectLst/>
                <a:uLnTx/>
                <a:uFillTx/>
                <a:latin typeface="Arial"/>
                <a:cs typeface="+mn-cs"/>
              </a:rPr>
              <a:t>© 2022 NTT DATA, Inc. All rights reserved.</a:t>
            </a:r>
          </a:p>
        </p:txBody>
      </p:sp>
      <p:sp>
        <p:nvSpPr>
          <p:cNvPr id="4" name="Slide Number Placeholder 3">
            <a:extLst>
              <a:ext uri="{FF2B5EF4-FFF2-40B4-BE49-F238E27FC236}">
                <a16:creationId xmlns:a16="http://schemas.microsoft.com/office/drawing/2014/main" id="{21729CC4-A163-40E4-B31B-4FCE30A4F911}"/>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0" lang="en-US" sz="800" b="0" i="0" u="none" strike="noStrike" kern="1200" cap="none" spc="0" normalizeH="0" baseline="0" noProof="0" smtClean="0">
                <a:ln>
                  <a:noFill/>
                </a:ln>
                <a:solidFill>
                  <a:srgbClr val="6785C1"/>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6785C1"/>
              </a:solidFill>
              <a:effectLst/>
              <a:uLnTx/>
              <a:uFillTx/>
              <a:latin typeface="Arial"/>
              <a:cs typeface="+mn-cs"/>
            </a:endParaRPr>
          </a:p>
        </p:txBody>
      </p:sp>
      <p:sp>
        <p:nvSpPr>
          <p:cNvPr id="5" name="Title 4">
            <a:extLst>
              <a:ext uri="{FF2B5EF4-FFF2-40B4-BE49-F238E27FC236}">
                <a16:creationId xmlns:a16="http://schemas.microsoft.com/office/drawing/2014/main" id="{F87180E5-4AE5-4FB2-881B-DA0AC5BFDE2E}"/>
              </a:ext>
            </a:extLst>
          </p:cNvPr>
          <p:cNvSpPr>
            <a:spLocks noGrp="1"/>
          </p:cNvSpPr>
          <p:nvPr>
            <p:ph type="title"/>
          </p:nvPr>
        </p:nvSpPr>
        <p:spPr>
          <a:xfrm>
            <a:off x="228600" y="44462"/>
            <a:ext cx="11582400" cy="552204"/>
          </a:xfrm>
        </p:spPr>
        <p:txBody>
          <a:bodyPr/>
          <a:lstStyle/>
          <a:p>
            <a:r>
              <a:rPr lang="en-US" dirty="0">
                <a:solidFill>
                  <a:schemeClr val="bg1"/>
                </a:solidFill>
              </a:rPr>
              <a:t>Digital 3.0 Overview – The Strategy</a:t>
            </a:r>
          </a:p>
        </p:txBody>
      </p:sp>
      <p:sp>
        <p:nvSpPr>
          <p:cNvPr id="18" name="Rectangle 17">
            <a:extLst>
              <a:ext uri="{FF2B5EF4-FFF2-40B4-BE49-F238E27FC236}">
                <a16:creationId xmlns:a16="http://schemas.microsoft.com/office/drawing/2014/main" id="{5E531E98-56EE-4C76-97FD-0BA4C85CB4EB}"/>
              </a:ext>
            </a:extLst>
          </p:cNvPr>
          <p:cNvSpPr/>
          <p:nvPr/>
        </p:nvSpPr>
        <p:spPr>
          <a:xfrm>
            <a:off x="533960" y="1967886"/>
            <a:ext cx="2011680" cy="664411"/>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FFFFFF"/>
                </a:solidFill>
                <a:effectLst/>
                <a:uLnTx/>
                <a:uFillTx/>
                <a:latin typeface="Arial"/>
                <a:cs typeface="+mn-cs"/>
              </a:rPr>
              <a:t>Organization</a:t>
            </a:r>
          </a:p>
        </p:txBody>
      </p:sp>
      <p:sp>
        <p:nvSpPr>
          <p:cNvPr id="19" name="Rectangle 18">
            <a:extLst>
              <a:ext uri="{FF2B5EF4-FFF2-40B4-BE49-F238E27FC236}">
                <a16:creationId xmlns:a16="http://schemas.microsoft.com/office/drawing/2014/main" id="{9C76130F-C51A-4300-991F-393BFEF2DC6E}"/>
              </a:ext>
            </a:extLst>
          </p:cNvPr>
          <p:cNvSpPr/>
          <p:nvPr/>
        </p:nvSpPr>
        <p:spPr>
          <a:xfrm>
            <a:off x="5006980" y="1949256"/>
            <a:ext cx="2011680" cy="757748"/>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dirty="0">
                <a:ln>
                  <a:noFill/>
                </a:ln>
                <a:solidFill>
                  <a:srgbClr val="FFFFFF"/>
                </a:solidFill>
                <a:effectLst/>
                <a:uLnTx/>
                <a:uFillTx/>
                <a:latin typeface="Arial"/>
                <a:cs typeface="+mn-cs"/>
              </a:rPr>
              <a:t>Sales &amp; Client Management Inbound/Outbound</a:t>
            </a:r>
          </a:p>
        </p:txBody>
      </p:sp>
      <p:sp>
        <p:nvSpPr>
          <p:cNvPr id="20" name="Rectangle 19">
            <a:extLst>
              <a:ext uri="{FF2B5EF4-FFF2-40B4-BE49-F238E27FC236}">
                <a16:creationId xmlns:a16="http://schemas.microsoft.com/office/drawing/2014/main" id="{3E6A8150-BA84-4996-8CDB-D527661E93E2}"/>
              </a:ext>
            </a:extLst>
          </p:cNvPr>
          <p:cNvSpPr/>
          <p:nvPr/>
        </p:nvSpPr>
        <p:spPr>
          <a:xfrm>
            <a:off x="7208212" y="1961326"/>
            <a:ext cx="2011680" cy="664411"/>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FFFFFF"/>
                </a:solidFill>
                <a:effectLst/>
                <a:uLnTx/>
                <a:uFillTx/>
                <a:latin typeface="Arial"/>
                <a:cs typeface="+mn-cs"/>
              </a:rPr>
              <a:t>Solutioning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cs typeface="+mn-cs"/>
              </a:rPr>
              <a:t>CDTS + Hybrid</a:t>
            </a:r>
            <a:endParaRPr kumimoji="1" lang="en-US" sz="1600" b="0" i="0" u="none" strike="noStrike" kern="1200" cap="none" spc="0" normalizeH="0" baseline="0" noProof="0">
              <a:ln>
                <a:noFill/>
              </a:ln>
              <a:solidFill>
                <a:srgbClr val="FFFFFF"/>
              </a:solidFill>
              <a:effectLst/>
              <a:uLnTx/>
              <a:uFillTx/>
              <a:latin typeface="Arial"/>
              <a:cs typeface="+mn-cs"/>
            </a:endParaRPr>
          </a:p>
        </p:txBody>
      </p:sp>
      <p:sp>
        <p:nvSpPr>
          <p:cNvPr id="21" name="Rectangle 20">
            <a:extLst>
              <a:ext uri="{FF2B5EF4-FFF2-40B4-BE49-F238E27FC236}">
                <a16:creationId xmlns:a16="http://schemas.microsoft.com/office/drawing/2014/main" id="{14A77011-E33D-4A41-9815-02C90CC5E0F1}"/>
              </a:ext>
            </a:extLst>
          </p:cNvPr>
          <p:cNvSpPr/>
          <p:nvPr/>
        </p:nvSpPr>
        <p:spPr>
          <a:xfrm>
            <a:off x="9554214" y="1485787"/>
            <a:ext cx="1996440" cy="54864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cs typeface="+mn-cs"/>
              </a:rPr>
              <a:t>Digital offerings and capabilities</a:t>
            </a:r>
          </a:p>
        </p:txBody>
      </p:sp>
      <p:sp>
        <p:nvSpPr>
          <p:cNvPr id="22" name="Rectangle 21">
            <a:extLst>
              <a:ext uri="{FF2B5EF4-FFF2-40B4-BE49-F238E27FC236}">
                <a16:creationId xmlns:a16="http://schemas.microsoft.com/office/drawing/2014/main" id="{86CA7024-4E2B-47A2-BE77-F7902D1434FD}"/>
              </a:ext>
            </a:extLst>
          </p:cNvPr>
          <p:cNvSpPr/>
          <p:nvPr/>
        </p:nvSpPr>
        <p:spPr>
          <a:xfrm>
            <a:off x="9538974" y="2777567"/>
            <a:ext cx="2011680" cy="54864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cs typeface="+mn-cs"/>
              </a:rPr>
              <a:t>Vertical industry solutions</a:t>
            </a:r>
          </a:p>
        </p:txBody>
      </p:sp>
      <p:sp>
        <p:nvSpPr>
          <p:cNvPr id="23" name="Rectangle 22">
            <a:extLst>
              <a:ext uri="{FF2B5EF4-FFF2-40B4-BE49-F238E27FC236}">
                <a16:creationId xmlns:a16="http://schemas.microsoft.com/office/drawing/2014/main" id="{D022F02E-5277-45E8-A148-2E8FEDFB81C1}"/>
              </a:ext>
            </a:extLst>
          </p:cNvPr>
          <p:cNvSpPr/>
          <p:nvPr/>
        </p:nvSpPr>
        <p:spPr>
          <a:xfrm>
            <a:off x="9538974" y="2131677"/>
            <a:ext cx="2011680" cy="54864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cs typeface="+mn-cs"/>
              </a:rPr>
              <a:t>Cross industry solutions</a:t>
            </a:r>
          </a:p>
        </p:txBody>
      </p:sp>
      <p:sp>
        <p:nvSpPr>
          <p:cNvPr id="24" name="Rectangle 23">
            <a:extLst>
              <a:ext uri="{FF2B5EF4-FFF2-40B4-BE49-F238E27FC236}">
                <a16:creationId xmlns:a16="http://schemas.microsoft.com/office/drawing/2014/main" id="{407B4E83-1154-4892-8DD1-FB2A39D1FC90}"/>
              </a:ext>
            </a:extLst>
          </p:cNvPr>
          <p:cNvSpPr/>
          <p:nvPr/>
        </p:nvSpPr>
        <p:spPr>
          <a:xfrm>
            <a:off x="2766660" y="1613950"/>
            <a:ext cx="2011680" cy="667512"/>
          </a:xfrm>
          <a:prstGeom prst="rect">
            <a:avLst/>
          </a:prstGeom>
          <a:solidFill>
            <a:schemeClr val="tx2"/>
          </a:solidFill>
          <a:ln>
            <a:noFill/>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FFFFFF"/>
                </a:solidFill>
                <a:effectLst/>
                <a:uLnTx/>
                <a:uFillTx/>
                <a:latin typeface="Arial"/>
                <a:cs typeface="+mn-cs"/>
              </a:rPr>
              <a:t>Industry challenges</a:t>
            </a:r>
          </a:p>
        </p:txBody>
      </p:sp>
      <p:sp>
        <p:nvSpPr>
          <p:cNvPr id="25" name="Rectangle 24">
            <a:extLst>
              <a:ext uri="{FF2B5EF4-FFF2-40B4-BE49-F238E27FC236}">
                <a16:creationId xmlns:a16="http://schemas.microsoft.com/office/drawing/2014/main" id="{6A8CFF36-9AA7-4D17-A175-FC6D17A8EEA9}"/>
              </a:ext>
            </a:extLst>
          </p:cNvPr>
          <p:cNvSpPr/>
          <p:nvPr/>
        </p:nvSpPr>
        <p:spPr>
          <a:xfrm>
            <a:off x="2767326" y="2393085"/>
            <a:ext cx="2011680" cy="667512"/>
          </a:xfrm>
          <a:prstGeom prst="rect">
            <a:avLst/>
          </a:prstGeom>
          <a:solidFill>
            <a:schemeClr val="tx2"/>
          </a:solidFill>
          <a:ln>
            <a:noFill/>
          </a:ln>
          <a:effectLst>
            <a:outerShdw blurRad="50800" dist="38100" dir="2700000" algn="tl" rotWithShape="0">
              <a:prstClr val="black">
                <a:alpha val="40000"/>
              </a:prstClr>
            </a:outerShdw>
          </a:effectLst>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Arial"/>
                <a:cs typeface="+mn-cs"/>
              </a:rPr>
              <a:t>Cross industry conversations</a:t>
            </a:r>
            <a:endParaRPr kumimoji="1" lang="en-US" sz="1600" b="0" i="0" u="none" strike="noStrike" kern="1200" cap="none" spc="0" normalizeH="0" baseline="0" noProof="0" dirty="0">
              <a:ln>
                <a:noFill/>
              </a:ln>
              <a:solidFill>
                <a:srgbClr val="FFFFFF"/>
              </a:solidFill>
              <a:effectLst/>
              <a:uLnTx/>
              <a:uFillTx/>
              <a:latin typeface="Arial"/>
              <a:cs typeface="+mn-cs"/>
            </a:endParaRPr>
          </a:p>
        </p:txBody>
      </p:sp>
      <p:sp>
        <p:nvSpPr>
          <p:cNvPr id="27" name="Rectangle 26">
            <a:extLst>
              <a:ext uri="{FF2B5EF4-FFF2-40B4-BE49-F238E27FC236}">
                <a16:creationId xmlns:a16="http://schemas.microsoft.com/office/drawing/2014/main" id="{F478934A-9C23-4ADB-AEC0-6705FBB55A5A}"/>
              </a:ext>
            </a:extLst>
          </p:cNvPr>
          <p:cNvSpPr/>
          <p:nvPr/>
        </p:nvSpPr>
        <p:spPr>
          <a:xfrm>
            <a:off x="9538974" y="3423456"/>
            <a:ext cx="2011680" cy="548640"/>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cs typeface="+mn-cs"/>
              </a:rPr>
              <a:t>NTT DATA offerings and solutions</a:t>
            </a:r>
          </a:p>
        </p:txBody>
      </p:sp>
      <p:sp>
        <p:nvSpPr>
          <p:cNvPr id="30" name="TextBox 29">
            <a:extLst>
              <a:ext uri="{FF2B5EF4-FFF2-40B4-BE49-F238E27FC236}">
                <a16:creationId xmlns:a16="http://schemas.microsoft.com/office/drawing/2014/main" id="{7746BA09-2BAA-4190-AA26-D01355360337}"/>
              </a:ext>
            </a:extLst>
          </p:cNvPr>
          <p:cNvSpPr txBox="1"/>
          <p:nvPr/>
        </p:nvSpPr>
        <p:spPr>
          <a:xfrm>
            <a:off x="267287" y="494838"/>
            <a:ext cx="11603021" cy="400110"/>
          </a:xfrm>
          <a:prstGeom prst="rect">
            <a:avLst/>
          </a:prstGeom>
          <a:noFill/>
          <a:ln>
            <a:noFill/>
          </a:ln>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2000" b="1" i="1" u="none" strike="noStrike" kern="1200" cap="none" spc="0" normalizeH="0" baseline="0" noProof="0" dirty="0">
                <a:ln>
                  <a:noFill/>
                </a:ln>
                <a:effectLst/>
                <a:uLnTx/>
                <a:uFillTx/>
                <a:latin typeface="Arial"/>
                <a:cs typeface="+mn-cs"/>
              </a:rPr>
              <a:t>Digital 3.0 is how NTT DATA is transforming itself to better </a:t>
            </a:r>
            <a:r>
              <a:rPr kumimoji="1" lang="en-US" sz="2000" b="1" i="1" dirty="0">
                <a:latin typeface="Arial"/>
              </a:rPr>
              <a:t>transform our clients. </a:t>
            </a:r>
            <a:endParaRPr kumimoji="1" lang="en-US" sz="2000" b="1" i="1" u="none" strike="noStrike" kern="1200" cap="none" spc="0" normalizeH="0" baseline="0" noProof="0" dirty="0">
              <a:ln>
                <a:noFill/>
              </a:ln>
              <a:effectLst/>
              <a:uLnTx/>
              <a:uFillTx/>
              <a:latin typeface="Arial"/>
              <a:cs typeface="+mn-cs"/>
            </a:endParaRPr>
          </a:p>
        </p:txBody>
      </p:sp>
      <p:sp>
        <p:nvSpPr>
          <p:cNvPr id="35" name="TextBox 34">
            <a:extLst>
              <a:ext uri="{FF2B5EF4-FFF2-40B4-BE49-F238E27FC236}">
                <a16:creationId xmlns:a16="http://schemas.microsoft.com/office/drawing/2014/main" id="{F9DCDBFD-610B-4CEC-A1FB-6579EB626B6D}"/>
              </a:ext>
            </a:extLst>
          </p:cNvPr>
          <p:cNvSpPr txBox="1"/>
          <p:nvPr/>
        </p:nvSpPr>
        <p:spPr>
          <a:xfrm>
            <a:off x="804131" y="4534718"/>
            <a:ext cx="1274662"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F1C50"/>
                </a:solidFill>
                <a:effectLst/>
                <a:uLnTx/>
                <a:uFillTx/>
                <a:latin typeface="Arial"/>
                <a:cs typeface="+mn-cs"/>
              </a:rPr>
              <a:t>We </a:t>
            </a:r>
            <a:r>
              <a:rPr kumimoji="0" lang="en-US" sz="1200" b="1" i="0" u="none" strike="noStrike" kern="1200" cap="none" spc="0" normalizeH="0" baseline="0" noProof="0">
                <a:ln>
                  <a:noFill/>
                </a:ln>
                <a:solidFill>
                  <a:srgbClr val="0F1C50"/>
                </a:solidFill>
                <a:effectLst/>
                <a:uLnTx/>
                <a:uFillTx/>
                <a:latin typeface="Arial"/>
                <a:cs typeface="+mn-cs"/>
              </a:rPr>
              <a:t>reorganized</a:t>
            </a:r>
            <a:r>
              <a:rPr kumimoji="0" lang="en-US" sz="1200" b="0" i="0" u="none" strike="noStrike" kern="1200" cap="none" spc="0" normalizeH="0" baseline="0" noProof="0">
                <a:ln>
                  <a:noFill/>
                </a:ln>
                <a:solidFill>
                  <a:srgbClr val="0F1C50"/>
                </a:solidFill>
                <a:effectLst/>
                <a:uLnTx/>
                <a:uFillTx/>
                <a:latin typeface="Arial"/>
                <a:cs typeface="+mn-cs"/>
              </a:rPr>
              <a:t> and </a:t>
            </a:r>
            <a:r>
              <a:rPr kumimoji="0" lang="en-US" sz="1200" b="1" i="0" u="none" strike="noStrike" kern="1200" cap="none" spc="0" normalizeH="0" baseline="0" noProof="0">
                <a:ln>
                  <a:noFill/>
                </a:ln>
                <a:solidFill>
                  <a:srgbClr val="0F1C50"/>
                </a:solidFill>
                <a:effectLst/>
                <a:uLnTx/>
                <a:uFillTx/>
                <a:latin typeface="Arial"/>
                <a:cs typeface="+mn-cs"/>
              </a:rPr>
              <a:t>restructured</a:t>
            </a:r>
            <a:r>
              <a:rPr kumimoji="0" lang="en-US" sz="1200" b="0" i="0" u="none" strike="noStrike" kern="1200" cap="none" spc="0" normalizeH="0" baseline="0" noProof="0">
                <a:ln>
                  <a:noFill/>
                </a:ln>
                <a:solidFill>
                  <a:srgbClr val="0F1C50"/>
                </a:solidFill>
                <a:effectLst/>
                <a:uLnTx/>
                <a:uFillTx/>
                <a:latin typeface="Arial"/>
                <a:cs typeface="+mn-cs"/>
              </a:rPr>
              <a:t> ourselves</a:t>
            </a:r>
          </a:p>
        </p:txBody>
      </p:sp>
      <p:sp>
        <p:nvSpPr>
          <p:cNvPr id="36" name="TextBox 35">
            <a:extLst>
              <a:ext uri="{FF2B5EF4-FFF2-40B4-BE49-F238E27FC236}">
                <a16:creationId xmlns:a16="http://schemas.microsoft.com/office/drawing/2014/main" id="{E333D578-3216-46DC-9392-BE1F106068C6}"/>
              </a:ext>
            </a:extLst>
          </p:cNvPr>
          <p:cNvSpPr txBox="1"/>
          <p:nvPr/>
        </p:nvSpPr>
        <p:spPr>
          <a:xfrm>
            <a:off x="2827857" y="4257719"/>
            <a:ext cx="1822272" cy="1569660"/>
          </a:xfrm>
          <a:prstGeom prst="rect">
            <a:avLst/>
          </a:prstGeom>
          <a:noFill/>
        </p:spPr>
        <p:txBody>
          <a:bodyPr wrap="square" lIns="91440" tIns="45720" rIns="91440" bIns="45720" rtlCol="0" anchor="t">
            <a:spAutoFit/>
          </a:bodyPr>
          <a:lstStyle/>
          <a:p>
            <a:pPr algn="ctr">
              <a:defRPr/>
            </a:pPr>
            <a:r>
              <a:rPr kumimoji="0" lang="en-US" sz="1200" b="1" i="0" u="none" strike="noStrike" kern="1200" cap="none" spc="0" normalizeH="0" baseline="0" noProof="0" dirty="0">
                <a:ln>
                  <a:noFill/>
                </a:ln>
                <a:solidFill>
                  <a:srgbClr val="0F1C50"/>
                </a:solidFill>
                <a:effectLst/>
                <a:uLnTx/>
                <a:uFillTx/>
                <a:latin typeface="Arial"/>
                <a:cs typeface="+mn-cs"/>
              </a:rPr>
              <a:t>Differentiate </a:t>
            </a:r>
            <a:r>
              <a:rPr kumimoji="0" lang="en-US" sz="1200" b="0" i="0" u="none" strike="noStrike" kern="1200" cap="none" spc="0" normalizeH="0" baseline="0" noProof="0" dirty="0">
                <a:ln>
                  <a:noFill/>
                </a:ln>
                <a:solidFill>
                  <a:srgbClr val="0F1C50"/>
                </a:solidFill>
                <a:effectLst/>
                <a:uLnTx/>
                <a:uFillTx/>
                <a:latin typeface="Arial"/>
                <a:cs typeface="+mn-cs"/>
              </a:rPr>
              <a:t>ourselves in the market by taking a </a:t>
            </a:r>
            <a:r>
              <a:rPr kumimoji="0" lang="en-US" sz="1200" b="1" i="0" u="none" strike="noStrike" kern="1200" cap="none" spc="0" normalizeH="0" baseline="0" noProof="0" dirty="0">
                <a:ln>
                  <a:noFill/>
                </a:ln>
                <a:solidFill>
                  <a:srgbClr val="0F1C50"/>
                </a:solidFill>
                <a:effectLst/>
                <a:uLnTx/>
                <a:uFillTx/>
                <a:latin typeface="Arial"/>
                <a:cs typeface="+mn-cs"/>
              </a:rPr>
              <a:t>business problem, client centric </a:t>
            </a:r>
            <a:r>
              <a:rPr kumimoji="0" lang="en-US" sz="1200" b="0" i="0" u="none" strike="noStrike" kern="1200" cap="none" spc="0" normalizeH="0" baseline="0" noProof="0" dirty="0">
                <a:ln>
                  <a:noFill/>
                </a:ln>
                <a:solidFill>
                  <a:srgbClr val="0F1C50"/>
                </a:solidFill>
                <a:effectLst/>
                <a:uLnTx/>
                <a:uFillTx/>
                <a:latin typeface="Arial"/>
                <a:cs typeface="+mn-cs"/>
              </a:rPr>
              <a:t>and </a:t>
            </a:r>
            <a:r>
              <a:rPr kumimoji="0" lang="en-US" sz="1200" b="1" i="0" u="none" strike="noStrike" kern="1200" cap="none" spc="0" normalizeH="0" baseline="0" noProof="0" dirty="0">
                <a:ln>
                  <a:noFill/>
                </a:ln>
                <a:solidFill>
                  <a:srgbClr val="0F1C50"/>
                </a:solidFill>
                <a:effectLst/>
                <a:uLnTx/>
                <a:uFillTx/>
                <a:latin typeface="Arial"/>
                <a:cs typeface="+mn-cs"/>
              </a:rPr>
              <a:t>conversation </a:t>
            </a:r>
            <a:r>
              <a:rPr lang="en-US" sz="1200" b="1" dirty="0">
                <a:solidFill>
                  <a:srgbClr val="0F1C50"/>
                </a:solidFill>
                <a:latin typeface="Arial"/>
              </a:rPr>
              <a:t>led </a:t>
            </a:r>
            <a:r>
              <a:rPr kumimoji="0" lang="en-US" sz="1200" b="0" i="0" u="none" strike="noStrike" kern="1200" cap="none" spc="0" normalizeH="0" baseline="0" noProof="0" dirty="0">
                <a:ln>
                  <a:noFill/>
                </a:ln>
                <a:solidFill>
                  <a:srgbClr val="0F1C50"/>
                </a:solidFill>
                <a:effectLst/>
                <a:uLnTx/>
                <a:uFillTx/>
                <a:latin typeface="Arial"/>
                <a:cs typeface="+mn-cs"/>
              </a:rPr>
              <a:t>approach instead of capability/offering led discussions</a:t>
            </a:r>
            <a:r>
              <a:rPr lang="en-US" sz="1200" dirty="0">
                <a:solidFill>
                  <a:srgbClr val="0F1C50"/>
                </a:solidFill>
                <a:latin typeface="Arial"/>
              </a:rPr>
              <a:t> </a:t>
            </a:r>
            <a:endParaRPr kumimoji="0" lang="en-US" sz="1200" b="0" i="0" u="none" strike="noStrike" kern="1200" cap="none" spc="0" normalizeH="0" baseline="0" noProof="0" dirty="0">
              <a:ln>
                <a:noFill/>
              </a:ln>
              <a:solidFill>
                <a:srgbClr val="0F1C50"/>
              </a:solidFill>
              <a:effectLst/>
              <a:uLnTx/>
              <a:uFillTx/>
              <a:latin typeface="Arial"/>
              <a:cs typeface="+mn-cs"/>
            </a:endParaRPr>
          </a:p>
        </p:txBody>
      </p:sp>
      <p:sp>
        <p:nvSpPr>
          <p:cNvPr id="37" name="TextBox 36">
            <a:extLst>
              <a:ext uri="{FF2B5EF4-FFF2-40B4-BE49-F238E27FC236}">
                <a16:creationId xmlns:a16="http://schemas.microsoft.com/office/drawing/2014/main" id="{39B82C0A-FDDB-4706-915A-6B479276E509}"/>
              </a:ext>
            </a:extLst>
          </p:cNvPr>
          <p:cNvSpPr txBox="1"/>
          <p:nvPr/>
        </p:nvSpPr>
        <p:spPr>
          <a:xfrm>
            <a:off x="5490320" y="4451786"/>
            <a:ext cx="171955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F1C50"/>
                </a:solidFill>
                <a:effectLst/>
                <a:uLnTx/>
                <a:uFillTx/>
                <a:latin typeface="Arial"/>
                <a:cs typeface="+mn-cs"/>
              </a:rPr>
              <a:t>Enable our sales and client community to become </a:t>
            </a:r>
            <a:r>
              <a:rPr kumimoji="0" lang="en-US" sz="1200" b="1" i="0" u="none" strike="noStrike" kern="1200" cap="none" spc="0" normalizeH="0" baseline="0" noProof="0">
                <a:ln>
                  <a:noFill/>
                </a:ln>
                <a:solidFill>
                  <a:srgbClr val="0F1C50"/>
                </a:solidFill>
                <a:effectLst/>
                <a:uLnTx/>
                <a:uFillTx/>
                <a:latin typeface="Arial"/>
                <a:cs typeface="+mn-cs"/>
              </a:rPr>
              <a:t>trusted</a:t>
            </a:r>
            <a:r>
              <a:rPr kumimoji="0" lang="en-US" sz="1200" b="0" i="0" u="none" strike="noStrike" kern="1200" cap="none" spc="0" normalizeH="0" baseline="0" noProof="0">
                <a:ln>
                  <a:noFill/>
                </a:ln>
                <a:solidFill>
                  <a:srgbClr val="0F1C50"/>
                </a:solidFill>
                <a:effectLst/>
                <a:uLnTx/>
                <a:uFillTx/>
                <a:latin typeface="Arial"/>
                <a:cs typeface="+mn-cs"/>
              </a:rPr>
              <a:t> </a:t>
            </a:r>
            <a:r>
              <a:rPr kumimoji="0" lang="en-US" sz="1200" b="1" i="0" u="none" strike="noStrike" kern="1200" cap="none" spc="0" normalizeH="0" baseline="0" noProof="0">
                <a:ln>
                  <a:noFill/>
                </a:ln>
                <a:solidFill>
                  <a:srgbClr val="0F1C50"/>
                </a:solidFill>
                <a:effectLst/>
                <a:uLnTx/>
                <a:uFillTx/>
                <a:latin typeface="Arial"/>
                <a:cs typeface="+mn-cs"/>
              </a:rPr>
              <a:t>advisors</a:t>
            </a:r>
            <a:r>
              <a:rPr kumimoji="0" lang="en-US" sz="1200" b="0" i="0" u="none" strike="noStrike" kern="1200" cap="none" spc="0" normalizeH="0" baseline="0" noProof="0">
                <a:ln>
                  <a:noFill/>
                </a:ln>
                <a:solidFill>
                  <a:srgbClr val="0F1C50"/>
                </a:solidFill>
                <a:effectLst/>
                <a:uLnTx/>
                <a:uFillTx/>
                <a:latin typeface="Arial"/>
                <a:cs typeface="+mn-cs"/>
              </a:rPr>
              <a:t> and </a:t>
            </a:r>
            <a:r>
              <a:rPr kumimoji="0" lang="en-US" sz="1200" b="1" i="0" u="none" strike="noStrike" kern="1200" cap="none" spc="0" normalizeH="0" baseline="0" noProof="0">
                <a:ln>
                  <a:noFill/>
                </a:ln>
                <a:solidFill>
                  <a:srgbClr val="0F1C50"/>
                </a:solidFill>
                <a:effectLst/>
                <a:uLnTx/>
                <a:uFillTx/>
                <a:latin typeface="Arial"/>
                <a:cs typeface="+mn-cs"/>
              </a:rPr>
              <a:t>increase our pipeline </a:t>
            </a:r>
          </a:p>
        </p:txBody>
      </p:sp>
      <p:sp>
        <p:nvSpPr>
          <p:cNvPr id="38" name="TextBox 37">
            <a:extLst>
              <a:ext uri="{FF2B5EF4-FFF2-40B4-BE49-F238E27FC236}">
                <a16:creationId xmlns:a16="http://schemas.microsoft.com/office/drawing/2014/main" id="{875E0D9B-5D31-4E24-8F9B-CF1E9B8FA15D}"/>
              </a:ext>
            </a:extLst>
          </p:cNvPr>
          <p:cNvSpPr txBox="1"/>
          <p:nvPr/>
        </p:nvSpPr>
        <p:spPr>
          <a:xfrm>
            <a:off x="8130660" y="4591919"/>
            <a:ext cx="165055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F1C50"/>
                </a:solidFill>
                <a:effectLst/>
                <a:uLnTx/>
                <a:uFillTx/>
                <a:latin typeface="Arial"/>
                <a:cs typeface="+mn-cs"/>
              </a:rPr>
              <a:t> Creating a need for additional </a:t>
            </a:r>
            <a:r>
              <a:rPr kumimoji="0" lang="en-US" sz="1200" b="1" i="0" u="none" strike="noStrike" kern="1200" cap="none" spc="0" normalizeH="0" baseline="0" noProof="0">
                <a:ln>
                  <a:noFill/>
                </a:ln>
                <a:solidFill>
                  <a:srgbClr val="0F1C50"/>
                </a:solidFill>
                <a:effectLst/>
                <a:uLnTx/>
                <a:uFillTx/>
                <a:latin typeface="Arial"/>
                <a:cs typeface="+mn-cs"/>
              </a:rPr>
              <a:t>larger hybrid solutions</a:t>
            </a:r>
            <a:r>
              <a:rPr kumimoji="0" lang="en-US" sz="1200" b="0" i="0" u="none" strike="noStrike" kern="1200" cap="none" spc="0" normalizeH="0" baseline="0" noProof="0">
                <a:ln>
                  <a:noFill/>
                </a:ln>
                <a:solidFill>
                  <a:srgbClr val="0F1C50"/>
                </a:solidFill>
                <a:effectLst/>
                <a:uLnTx/>
                <a:uFillTx/>
                <a:latin typeface="Arial"/>
                <a:cs typeface="+mn-cs"/>
              </a:rPr>
              <a:t> and </a:t>
            </a:r>
            <a:r>
              <a:rPr kumimoji="0" lang="en-US" sz="1200" b="1" i="0" u="none" strike="noStrike" kern="1200" cap="none" spc="0" normalizeH="0" baseline="0" noProof="0">
                <a:ln>
                  <a:noFill/>
                </a:ln>
                <a:solidFill>
                  <a:srgbClr val="0F1C50"/>
                </a:solidFill>
                <a:effectLst/>
                <a:uLnTx/>
                <a:uFillTx/>
                <a:latin typeface="Arial"/>
                <a:cs typeface="+mn-cs"/>
              </a:rPr>
              <a:t>deal structuring </a:t>
            </a:r>
          </a:p>
        </p:txBody>
      </p:sp>
      <p:sp>
        <p:nvSpPr>
          <p:cNvPr id="43" name="Oval 42">
            <a:extLst>
              <a:ext uri="{FF2B5EF4-FFF2-40B4-BE49-F238E27FC236}">
                <a16:creationId xmlns:a16="http://schemas.microsoft.com/office/drawing/2014/main" id="{5946933B-84FB-485E-9B7C-4AA6A3EA68D4}"/>
              </a:ext>
            </a:extLst>
          </p:cNvPr>
          <p:cNvSpPr/>
          <p:nvPr/>
        </p:nvSpPr>
        <p:spPr>
          <a:xfrm>
            <a:off x="1428447" y="2923583"/>
            <a:ext cx="212836" cy="19503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cxnSp>
        <p:nvCxnSpPr>
          <p:cNvPr id="45" name="Straight Connector 44">
            <a:extLst>
              <a:ext uri="{FF2B5EF4-FFF2-40B4-BE49-F238E27FC236}">
                <a16:creationId xmlns:a16="http://schemas.microsoft.com/office/drawing/2014/main" id="{9A73E95A-5023-426B-A456-AFAF2A95F021}"/>
              </a:ext>
            </a:extLst>
          </p:cNvPr>
          <p:cNvCxnSpPr>
            <a:cxnSpLocks/>
            <a:stCxn id="43" idx="4"/>
          </p:cNvCxnSpPr>
          <p:nvPr/>
        </p:nvCxnSpPr>
        <p:spPr>
          <a:xfrm>
            <a:off x="1534865" y="3118621"/>
            <a:ext cx="0" cy="97954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1" name="Oval 50">
            <a:extLst>
              <a:ext uri="{FF2B5EF4-FFF2-40B4-BE49-F238E27FC236}">
                <a16:creationId xmlns:a16="http://schemas.microsoft.com/office/drawing/2014/main" id="{5F2DEA37-7153-4AF2-B24D-5D6FE5F7410F}"/>
              </a:ext>
            </a:extLst>
          </p:cNvPr>
          <p:cNvSpPr/>
          <p:nvPr/>
        </p:nvSpPr>
        <p:spPr>
          <a:xfrm>
            <a:off x="3660785" y="3184978"/>
            <a:ext cx="212836" cy="19503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cxnSp>
        <p:nvCxnSpPr>
          <p:cNvPr id="52" name="Straight Connector 51">
            <a:extLst>
              <a:ext uri="{FF2B5EF4-FFF2-40B4-BE49-F238E27FC236}">
                <a16:creationId xmlns:a16="http://schemas.microsoft.com/office/drawing/2014/main" id="{F80BDC6F-E3AB-44F8-AE43-376D10956B65}"/>
              </a:ext>
            </a:extLst>
          </p:cNvPr>
          <p:cNvCxnSpPr>
            <a:cxnSpLocks/>
            <a:stCxn id="51" idx="4"/>
          </p:cNvCxnSpPr>
          <p:nvPr/>
        </p:nvCxnSpPr>
        <p:spPr>
          <a:xfrm>
            <a:off x="3767203" y="3380016"/>
            <a:ext cx="0" cy="739815"/>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4" name="Oval 53">
            <a:extLst>
              <a:ext uri="{FF2B5EF4-FFF2-40B4-BE49-F238E27FC236}">
                <a16:creationId xmlns:a16="http://schemas.microsoft.com/office/drawing/2014/main" id="{A632826B-3EFC-4049-8DA1-BE8B142F7C5D}"/>
              </a:ext>
            </a:extLst>
          </p:cNvPr>
          <p:cNvSpPr/>
          <p:nvPr/>
        </p:nvSpPr>
        <p:spPr>
          <a:xfrm>
            <a:off x="5889078" y="2904397"/>
            <a:ext cx="212836" cy="19503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cxnSp>
        <p:nvCxnSpPr>
          <p:cNvPr id="55" name="Straight Connector 54">
            <a:extLst>
              <a:ext uri="{FF2B5EF4-FFF2-40B4-BE49-F238E27FC236}">
                <a16:creationId xmlns:a16="http://schemas.microsoft.com/office/drawing/2014/main" id="{D4807C6C-2CDA-41C8-BE80-4230B2D8D868}"/>
              </a:ext>
            </a:extLst>
          </p:cNvPr>
          <p:cNvCxnSpPr>
            <a:cxnSpLocks/>
            <a:stCxn id="54" idx="4"/>
          </p:cNvCxnSpPr>
          <p:nvPr/>
        </p:nvCxnSpPr>
        <p:spPr>
          <a:xfrm>
            <a:off x="5995496" y="3099435"/>
            <a:ext cx="0" cy="97954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6" name="Oval 55">
            <a:extLst>
              <a:ext uri="{FF2B5EF4-FFF2-40B4-BE49-F238E27FC236}">
                <a16:creationId xmlns:a16="http://schemas.microsoft.com/office/drawing/2014/main" id="{CFD52F04-5E8F-4E22-91BA-4AF08BAB38D1}"/>
              </a:ext>
            </a:extLst>
          </p:cNvPr>
          <p:cNvSpPr/>
          <p:nvPr/>
        </p:nvSpPr>
        <p:spPr>
          <a:xfrm>
            <a:off x="8117372" y="2923583"/>
            <a:ext cx="212836" cy="195038"/>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cxnSp>
        <p:nvCxnSpPr>
          <p:cNvPr id="57" name="Straight Connector 56">
            <a:extLst>
              <a:ext uri="{FF2B5EF4-FFF2-40B4-BE49-F238E27FC236}">
                <a16:creationId xmlns:a16="http://schemas.microsoft.com/office/drawing/2014/main" id="{0364CA2C-C833-49E9-B554-1EDB19DF5377}"/>
              </a:ext>
            </a:extLst>
          </p:cNvPr>
          <p:cNvCxnSpPr>
            <a:cxnSpLocks/>
            <a:stCxn id="56" idx="4"/>
          </p:cNvCxnSpPr>
          <p:nvPr/>
        </p:nvCxnSpPr>
        <p:spPr>
          <a:xfrm>
            <a:off x="8223790" y="3118621"/>
            <a:ext cx="0" cy="979541"/>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023A1571-7A3B-45A0-A46D-5B0C6F985C2D}"/>
              </a:ext>
            </a:extLst>
          </p:cNvPr>
          <p:cNvSpPr txBox="1"/>
          <p:nvPr/>
        </p:nvSpPr>
        <p:spPr>
          <a:xfrm>
            <a:off x="10442039" y="4713983"/>
            <a:ext cx="146546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C1C1C"/>
                </a:solidFill>
                <a:effectLst/>
                <a:uLnTx/>
                <a:uFillTx/>
                <a:latin typeface="Arial"/>
                <a:cs typeface="+mn-cs"/>
              </a:rPr>
              <a:t>One NTT</a:t>
            </a:r>
          </a:p>
        </p:txBody>
      </p:sp>
      <p:sp>
        <p:nvSpPr>
          <p:cNvPr id="2" name="Arrow: Left-Right 1">
            <a:extLst>
              <a:ext uri="{FF2B5EF4-FFF2-40B4-BE49-F238E27FC236}">
                <a16:creationId xmlns:a16="http://schemas.microsoft.com/office/drawing/2014/main" id="{80836FE0-9E66-4C1C-9599-10C61183A4CB}"/>
              </a:ext>
            </a:extLst>
          </p:cNvPr>
          <p:cNvSpPr/>
          <p:nvPr/>
        </p:nvSpPr>
        <p:spPr>
          <a:xfrm>
            <a:off x="1090794" y="3489937"/>
            <a:ext cx="7944366" cy="582960"/>
          </a:xfrm>
          <a:prstGeom prst="leftRightArrow">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800" b="0" i="0" u="none" strike="noStrike" kern="1200" cap="none" spc="0" normalizeH="0" baseline="0" noProof="0">
                <a:ln>
                  <a:noFill/>
                </a:ln>
                <a:solidFill>
                  <a:srgbClr val="1C1C1C"/>
                </a:solidFill>
                <a:effectLst/>
                <a:uLnTx/>
                <a:uFillTx/>
                <a:latin typeface="Arial"/>
                <a:cs typeface="+mn-cs"/>
              </a:rPr>
              <a:t>OCM to enable the strategy adoption and success</a:t>
            </a:r>
          </a:p>
        </p:txBody>
      </p:sp>
      <p:grpSp>
        <p:nvGrpSpPr>
          <p:cNvPr id="46" name="Group 45">
            <a:extLst>
              <a:ext uri="{FF2B5EF4-FFF2-40B4-BE49-F238E27FC236}">
                <a16:creationId xmlns:a16="http://schemas.microsoft.com/office/drawing/2014/main" id="{543A793E-F50B-4B98-9874-AF907835D66B}"/>
              </a:ext>
            </a:extLst>
          </p:cNvPr>
          <p:cNvGrpSpPr/>
          <p:nvPr/>
        </p:nvGrpSpPr>
        <p:grpSpPr>
          <a:xfrm>
            <a:off x="977574" y="1119215"/>
            <a:ext cx="10469700" cy="341374"/>
            <a:chOff x="1114868" y="1303999"/>
            <a:chExt cx="10469700" cy="341374"/>
          </a:xfrm>
        </p:grpSpPr>
        <p:sp>
          <p:nvSpPr>
            <p:cNvPr id="47" name="TextBox 46">
              <a:extLst>
                <a:ext uri="{FF2B5EF4-FFF2-40B4-BE49-F238E27FC236}">
                  <a16:creationId xmlns:a16="http://schemas.microsoft.com/office/drawing/2014/main" id="{DD13A20C-BC67-411A-9B77-931E8ADF19FB}"/>
                </a:ext>
              </a:extLst>
            </p:cNvPr>
            <p:cNvSpPr txBox="1"/>
            <p:nvPr/>
          </p:nvSpPr>
          <p:spPr>
            <a:xfrm>
              <a:off x="1114868" y="1303999"/>
              <a:ext cx="1371463"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a:ln>
                    <a:noFill/>
                  </a:ln>
                  <a:solidFill>
                    <a:srgbClr val="1C1C1C"/>
                  </a:solidFill>
                  <a:effectLst/>
                  <a:uLnTx/>
                  <a:uFillTx/>
                  <a:latin typeface="Arial"/>
                  <a:cs typeface="+mn-cs"/>
                </a:rPr>
                <a:t>Who leads it?</a:t>
              </a:r>
            </a:p>
          </p:txBody>
        </p:sp>
        <p:sp>
          <p:nvSpPr>
            <p:cNvPr id="48" name="TextBox 47">
              <a:extLst>
                <a:ext uri="{FF2B5EF4-FFF2-40B4-BE49-F238E27FC236}">
                  <a16:creationId xmlns:a16="http://schemas.microsoft.com/office/drawing/2014/main" id="{02989061-26E2-4B56-9ABF-C3D1EDE312BE}"/>
                </a:ext>
              </a:extLst>
            </p:cNvPr>
            <p:cNvSpPr txBox="1"/>
            <p:nvPr/>
          </p:nvSpPr>
          <p:spPr>
            <a:xfrm>
              <a:off x="5259545" y="1322208"/>
              <a:ext cx="1861272"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a:ln>
                    <a:noFill/>
                  </a:ln>
                  <a:solidFill>
                    <a:srgbClr val="1C1C1C"/>
                  </a:solidFill>
                  <a:effectLst/>
                  <a:uLnTx/>
                  <a:uFillTx/>
                  <a:latin typeface="Arial"/>
                  <a:cs typeface="+mn-cs"/>
                </a:rPr>
                <a:t>Who we sell it to?</a:t>
              </a:r>
            </a:p>
          </p:txBody>
        </p:sp>
        <p:sp>
          <p:nvSpPr>
            <p:cNvPr id="49" name="TextBox 48">
              <a:extLst>
                <a:ext uri="{FF2B5EF4-FFF2-40B4-BE49-F238E27FC236}">
                  <a16:creationId xmlns:a16="http://schemas.microsoft.com/office/drawing/2014/main" id="{44F59F97-C8C1-4893-93E8-A3D33DA4B8EA}"/>
                </a:ext>
              </a:extLst>
            </p:cNvPr>
            <p:cNvSpPr txBox="1"/>
            <p:nvPr/>
          </p:nvSpPr>
          <p:spPr>
            <a:xfrm>
              <a:off x="7401506" y="1322208"/>
              <a:ext cx="2162854"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a:ln>
                    <a:noFill/>
                  </a:ln>
                  <a:solidFill>
                    <a:srgbClr val="1C1C1C"/>
                  </a:solidFill>
                  <a:effectLst/>
                  <a:uLnTx/>
                  <a:uFillTx/>
                  <a:latin typeface="Arial"/>
                  <a:cs typeface="+mn-cs"/>
                </a:rPr>
                <a:t>What can we deliver?</a:t>
              </a:r>
            </a:p>
          </p:txBody>
        </p:sp>
        <p:sp>
          <p:nvSpPr>
            <p:cNvPr id="50" name="TextBox 49">
              <a:extLst>
                <a:ext uri="{FF2B5EF4-FFF2-40B4-BE49-F238E27FC236}">
                  <a16:creationId xmlns:a16="http://schemas.microsoft.com/office/drawing/2014/main" id="{D06EBD96-E069-4393-9F7B-BAB3808FCD98}"/>
                </a:ext>
              </a:extLst>
            </p:cNvPr>
            <p:cNvSpPr txBox="1"/>
            <p:nvPr/>
          </p:nvSpPr>
          <p:spPr>
            <a:xfrm>
              <a:off x="9845049" y="1322208"/>
              <a:ext cx="1739519"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a:ln>
                    <a:noFill/>
                  </a:ln>
                  <a:solidFill>
                    <a:srgbClr val="1C1C1C"/>
                  </a:solidFill>
                  <a:effectLst/>
                  <a:uLnTx/>
                  <a:uFillTx/>
                  <a:latin typeface="Arial"/>
                  <a:cs typeface="+mn-cs"/>
                </a:rPr>
                <a:t>How we deliver it?</a:t>
              </a:r>
            </a:p>
          </p:txBody>
        </p:sp>
        <p:sp>
          <p:nvSpPr>
            <p:cNvPr id="53" name="TextBox 52">
              <a:extLst>
                <a:ext uri="{FF2B5EF4-FFF2-40B4-BE49-F238E27FC236}">
                  <a16:creationId xmlns:a16="http://schemas.microsoft.com/office/drawing/2014/main" id="{F5B1D687-752C-483F-95C9-AC59A496C02A}"/>
                </a:ext>
              </a:extLst>
            </p:cNvPr>
            <p:cNvSpPr txBox="1"/>
            <p:nvPr/>
          </p:nvSpPr>
          <p:spPr>
            <a:xfrm>
              <a:off x="2767020" y="1322208"/>
              <a:ext cx="2211836"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1" u="none" strike="noStrike" kern="1200" cap="none" spc="0" normalizeH="0" baseline="0" noProof="0">
                  <a:ln>
                    <a:noFill/>
                  </a:ln>
                  <a:solidFill>
                    <a:srgbClr val="1C1C1C"/>
                  </a:solidFill>
                  <a:effectLst/>
                  <a:uLnTx/>
                  <a:uFillTx/>
                  <a:latin typeface="Arial"/>
                  <a:cs typeface="+mn-cs"/>
                </a:rPr>
                <a:t>What we GTM with?</a:t>
              </a:r>
            </a:p>
          </p:txBody>
        </p:sp>
      </p:grpSp>
    </p:spTree>
    <p:extLst>
      <p:ext uri="{BB962C8B-B14F-4D97-AF65-F5344CB8AC3E}">
        <p14:creationId xmlns:p14="http://schemas.microsoft.com/office/powerpoint/2010/main" val="2590837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5E5768-45B4-4659-BC9A-7B4DA6E863B9}"/>
              </a:ext>
            </a:extLst>
          </p:cNvPr>
          <p:cNvSpPr>
            <a:spLocks noGrp="1"/>
          </p:cNvSpPr>
          <p:nvPr>
            <p:ph type="title"/>
          </p:nvPr>
        </p:nvSpPr>
        <p:spPr>
          <a:xfrm>
            <a:off x="318668" y="665041"/>
            <a:ext cx="11582400" cy="552204"/>
          </a:xfrm>
        </p:spPr>
        <p:txBody>
          <a:bodyPr/>
          <a:lstStyle/>
          <a:p>
            <a:pPr algn="ctr"/>
            <a:r>
              <a:rPr lang="en-US" sz="2000" dirty="0"/>
              <a:t>NTT DATA Portfolio in Action, Anchored in Business-Focused Solutions</a:t>
            </a:r>
          </a:p>
        </p:txBody>
      </p:sp>
      <p:sp>
        <p:nvSpPr>
          <p:cNvPr id="99" name="Footer Placeholder 2">
            <a:extLst>
              <a:ext uri="{FF2B5EF4-FFF2-40B4-BE49-F238E27FC236}">
                <a16:creationId xmlns:a16="http://schemas.microsoft.com/office/drawing/2014/main" id="{2AE81E80-9744-458C-B9EA-AE15FDA7243A}"/>
              </a:ext>
            </a:extLst>
          </p:cNvPr>
          <p:cNvSpPr>
            <a:spLocks noGrp="1"/>
          </p:cNvSpPr>
          <p:nvPr>
            <p:ph type="ftr" sz="quarter" idx="10"/>
          </p:nvPr>
        </p:nvSpPr>
        <p:spPr>
          <a:xfrm>
            <a:off x="228600" y="6556248"/>
            <a:ext cx="2194560" cy="182880"/>
          </a:xfrm>
        </p:spPr>
        <p: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6785C1"/>
                </a:solidFill>
                <a:effectLst/>
                <a:uLnTx/>
                <a:uFillTx/>
                <a:latin typeface="Arial"/>
                <a:cs typeface="+mn-cs"/>
              </a:rPr>
              <a:t>© 2022 NTT DATA, Inc. All rights reserved.</a:t>
            </a:r>
          </a:p>
        </p:txBody>
      </p:sp>
      <p:sp>
        <p:nvSpPr>
          <p:cNvPr id="100" name="Slide Number Placeholder 3">
            <a:extLst>
              <a:ext uri="{FF2B5EF4-FFF2-40B4-BE49-F238E27FC236}">
                <a16:creationId xmlns:a16="http://schemas.microsoft.com/office/drawing/2014/main" id="{685C8585-B3E3-4542-BB54-381184216560}"/>
              </a:ext>
            </a:extLst>
          </p:cNvPr>
          <p:cNvSpPr>
            <a:spLocks noGrp="1"/>
          </p:cNvSpPr>
          <p:nvPr>
            <p:ph type="sldNum" sz="quarter" idx="11"/>
          </p:nvPr>
        </p:nvSpPr>
        <p:spPr>
          <a:xfrm>
            <a:off x="5762244" y="6556248"/>
            <a:ext cx="667512" cy="182880"/>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1" lang="en-US" sz="800" b="0" i="0" u="none" strike="noStrike" kern="1200" cap="none" spc="0" normalizeH="0" baseline="0" noProof="0" smtClean="0">
                <a:ln>
                  <a:noFill/>
                </a:ln>
                <a:solidFill>
                  <a:srgbClr val="6785C1"/>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1" lang="en-US" sz="800" b="0" i="0" u="none" strike="noStrike" kern="1200" cap="none" spc="0" normalizeH="0" baseline="0" noProof="0">
              <a:ln>
                <a:noFill/>
              </a:ln>
              <a:solidFill>
                <a:srgbClr val="6785C1"/>
              </a:solidFill>
              <a:effectLst/>
              <a:uLnTx/>
              <a:uFillTx/>
              <a:latin typeface="Arial"/>
              <a:cs typeface="+mn-cs"/>
            </a:endParaRPr>
          </a:p>
        </p:txBody>
      </p:sp>
      <p:sp>
        <p:nvSpPr>
          <p:cNvPr id="92" name="Rectangle 91">
            <a:extLst>
              <a:ext uri="{FF2B5EF4-FFF2-40B4-BE49-F238E27FC236}">
                <a16:creationId xmlns:a16="http://schemas.microsoft.com/office/drawing/2014/main" id="{84CF01F9-CDCB-463E-AFBC-5FB9DFFE0280}"/>
              </a:ext>
            </a:extLst>
          </p:cNvPr>
          <p:cNvSpPr/>
          <p:nvPr/>
        </p:nvSpPr>
        <p:spPr>
          <a:xfrm>
            <a:off x="325602" y="2006045"/>
            <a:ext cx="11568532" cy="4257986"/>
          </a:xfrm>
          <a:prstGeom prst="rect">
            <a:avLst/>
          </a:prstGeom>
          <a:gradFill>
            <a:gsLst>
              <a:gs pos="0">
                <a:schemeClr val="bg1"/>
              </a:gs>
              <a:gs pos="100000">
                <a:schemeClr val="bg1">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en-US" sz="1800" b="0" i="0" u="none" strike="noStrike" kern="1200" cap="none" spc="0" normalizeH="0" baseline="0" noProof="0">
              <a:ln>
                <a:noFill/>
              </a:ln>
              <a:solidFill>
                <a:srgbClr val="FFFFFF"/>
              </a:solidFill>
              <a:effectLst/>
              <a:uLnTx/>
              <a:uFillTx/>
              <a:latin typeface="Arial"/>
              <a:cs typeface="+mn-cs"/>
            </a:endParaRPr>
          </a:p>
        </p:txBody>
      </p:sp>
      <p:grpSp>
        <p:nvGrpSpPr>
          <p:cNvPr id="93" name="Group 92">
            <a:extLst>
              <a:ext uri="{FF2B5EF4-FFF2-40B4-BE49-F238E27FC236}">
                <a16:creationId xmlns:a16="http://schemas.microsoft.com/office/drawing/2014/main" id="{19D42A7B-50E8-468E-9645-55514C3F4C00}"/>
              </a:ext>
            </a:extLst>
          </p:cNvPr>
          <p:cNvGrpSpPr/>
          <p:nvPr/>
        </p:nvGrpSpPr>
        <p:grpSpPr>
          <a:xfrm>
            <a:off x="311734" y="6010048"/>
            <a:ext cx="11582400" cy="430684"/>
            <a:chOff x="311734" y="5978329"/>
            <a:chExt cx="11568533" cy="430684"/>
          </a:xfrm>
          <a:effectLst>
            <a:outerShdw blurRad="50800" algn="ctr" rotWithShape="0">
              <a:prstClr val="black">
                <a:alpha val="40000"/>
              </a:prstClr>
            </a:outerShdw>
          </a:effectLst>
        </p:grpSpPr>
        <p:sp>
          <p:nvSpPr>
            <p:cNvPr id="94" name="Rectangle: Rounded Corners 93">
              <a:extLst>
                <a:ext uri="{FF2B5EF4-FFF2-40B4-BE49-F238E27FC236}">
                  <a16:creationId xmlns:a16="http://schemas.microsoft.com/office/drawing/2014/main" id="{4C3A9AA2-C755-4299-B504-1B9DE43FD62C}"/>
                </a:ext>
              </a:extLst>
            </p:cNvPr>
            <p:cNvSpPr/>
            <p:nvPr/>
          </p:nvSpPr>
          <p:spPr>
            <a:xfrm>
              <a:off x="311734" y="5978329"/>
              <a:ext cx="11568533" cy="430684"/>
            </a:xfrm>
            <a:prstGeom prst="roundRect">
              <a:avLst>
                <a:gd name="adj" fmla="val 50000"/>
              </a:avLst>
            </a:prstGeom>
            <a:solidFill>
              <a:schemeClr val="tx2"/>
            </a:solidFill>
            <a:ln>
              <a:noFill/>
            </a:ln>
            <a:effectLst>
              <a:outerShdw blurRad="63500" sx="102000" sy="102000" algn="ctr" rotWithShape="0">
                <a:prstClr val="black">
                  <a:alpha val="8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a:cs typeface="+mn-cs"/>
                </a:rPr>
                <a:t>Nucleus Intelligent Enterprise Platform</a:t>
              </a:r>
            </a:p>
          </p:txBody>
        </p:sp>
        <p:pic>
          <p:nvPicPr>
            <p:cNvPr id="101" name="Picture 100">
              <a:extLst>
                <a:ext uri="{FF2B5EF4-FFF2-40B4-BE49-F238E27FC236}">
                  <a16:creationId xmlns:a16="http://schemas.microsoft.com/office/drawing/2014/main" id="{A59E23BC-BFEF-453C-AD77-60ABA369973B}"/>
                </a:ext>
              </a:extLst>
            </p:cNvPr>
            <p:cNvPicPr>
              <a:picLocks noChangeAspect="1"/>
            </p:cNvPicPr>
            <p:nvPr/>
          </p:nvPicPr>
          <p:blipFill>
            <a:blip r:embed="rId3"/>
            <a:stretch>
              <a:fillRect/>
            </a:stretch>
          </p:blipFill>
          <p:spPr>
            <a:xfrm>
              <a:off x="3962400" y="6070957"/>
              <a:ext cx="288202" cy="249833"/>
            </a:xfrm>
            <a:prstGeom prst="rect">
              <a:avLst/>
            </a:prstGeom>
            <a:effectLst>
              <a:outerShdw blurRad="63500" sx="102000" sy="102000" algn="ctr" rotWithShape="0">
                <a:prstClr val="black">
                  <a:alpha val="8000"/>
                </a:prstClr>
              </a:outerShdw>
            </a:effectLst>
          </p:spPr>
        </p:pic>
      </p:grpSp>
      <p:sp>
        <p:nvSpPr>
          <p:cNvPr id="103" name="Rectangle: Top Corners Rounded 102">
            <a:extLst>
              <a:ext uri="{FF2B5EF4-FFF2-40B4-BE49-F238E27FC236}">
                <a16:creationId xmlns:a16="http://schemas.microsoft.com/office/drawing/2014/main" id="{4665B5C3-BB58-440E-8EDD-A60F4D7B0961}"/>
              </a:ext>
            </a:extLst>
          </p:cNvPr>
          <p:cNvSpPr/>
          <p:nvPr/>
        </p:nvSpPr>
        <p:spPr>
          <a:xfrm>
            <a:off x="311734" y="1203042"/>
            <a:ext cx="11582400" cy="969515"/>
          </a:xfrm>
          <a:prstGeom prst="round2Same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Arial"/>
                <a:cs typeface="+mn-cs"/>
              </a:rPr>
              <a:t>Client Priorities</a:t>
            </a:r>
          </a:p>
        </p:txBody>
      </p:sp>
      <p:sp>
        <p:nvSpPr>
          <p:cNvPr id="104" name="Rectangle 103">
            <a:extLst>
              <a:ext uri="{FF2B5EF4-FFF2-40B4-BE49-F238E27FC236}">
                <a16:creationId xmlns:a16="http://schemas.microsoft.com/office/drawing/2014/main" id="{36145521-6F1F-4C2F-A792-33300B73E966}"/>
              </a:ext>
            </a:extLst>
          </p:cNvPr>
          <p:cNvSpPr/>
          <p:nvPr/>
        </p:nvSpPr>
        <p:spPr bwMode="auto">
          <a:xfrm>
            <a:off x="6510463" y="4151209"/>
            <a:ext cx="2286000" cy="640080"/>
          </a:xfrm>
          <a:prstGeom prst="rect">
            <a:avLst/>
          </a:prstGeom>
          <a:solidFill>
            <a:schemeClr val="tx2"/>
          </a:solidFill>
          <a:ln w="12700" cap="flat" cmpd="sng" algn="ctr">
            <a:noFill/>
            <a:prstDash val="solid"/>
            <a:round/>
            <a:headEnd type="none" w="med" len="med"/>
            <a:tailEnd type="none" w="med" len="med"/>
          </a:ln>
          <a:effectLst>
            <a:outerShdw blurRad="50800" dist="254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charset="0"/>
                <a:cs typeface="+mn-cs"/>
              </a:rPr>
              <a:t>Application Management</a:t>
            </a:r>
          </a:p>
        </p:txBody>
      </p:sp>
      <p:sp>
        <p:nvSpPr>
          <p:cNvPr id="105" name="Rectangle 104">
            <a:extLst>
              <a:ext uri="{FF2B5EF4-FFF2-40B4-BE49-F238E27FC236}">
                <a16:creationId xmlns:a16="http://schemas.microsoft.com/office/drawing/2014/main" id="{41D1613C-B761-4141-B032-3A9C049BDD9F}"/>
              </a:ext>
            </a:extLst>
          </p:cNvPr>
          <p:cNvSpPr/>
          <p:nvPr/>
        </p:nvSpPr>
        <p:spPr bwMode="auto">
          <a:xfrm>
            <a:off x="8915399" y="4151209"/>
            <a:ext cx="2286000" cy="640080"/>
          </a:xfrm>
          <a:prstGeom prst="rect">
            <a:avLst/>
          </a:prstGeom>
          <a:solidFill>
            <a:schemeClr val="tx2"/>
          </a:solidFill>
          <a:ln w="12700" cap="flat" cmpd="sng" algn="ctr">
            <a:noFill/>
            <a:prstDash val="solid"/>
            <a:round/>
            <a:headEnd type="none" w="med" len="med"/>
            <a:tailEnd type="none" w="med" len="med"/>
          </a:ln>
          <a:effectLst>
            <a:outerShdw blurRad="50800" dist="254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charset="0"/>
                <a:cs typeface="+mn-cs"/>
              </a:rPr>
              <a:t>Digital Workplace  Services</a:t>
            </a:r>
          </a:p>
        </p:txBody>
      </p:sp>
      <p:sp>
        <p:nvSpPr>
          <p:cNvPr id="106" name="Rectangle 105">
            <a:extLst>
              <a:ext uri="{FF2B5EF4-FFF2-40B4-BE49-F238E27FC236}">
                <a16:creationId xmlns:a16="http://schemas.microsoft.com/office/drawing/2014/main" id="{91AEDCAB-CE4B-49DF-8BDB-00E7FEAEB440}"/>
              </a:ext>
            </a:extLst>
          </p:cNvPr>
          <p:cNvSpPr/>
          <p:nvPr/>
        </p:nvSpPr>
        <p:spPr bwMode="auto">
          <a:xfrm>
            <a:off x="8915399" y="4871485"/>
            <a:ext cx="2286000" cy="640080"/>
          </a:xfrm>
          <a:prstGeom prst="rect">
            <a:avLst/>
          </a:prstGeom>
          <a:solidFill>
            <a:schemeClr val="tx2"/>
          </a:solidFill>
          <a:ln w="12700" cap="flat" cmpd="sng" algn="ctr">
            <a:noFill/>
            <a:prstDash val="solid"/>
            <a:round/>
            <a:headEnd type="none" w="med" len="med"/>
            <a:tailEnd type="none" w="med" len="med"/>
          </a:ln>
          <a:effectLst>
            <a:outerShdw blurRad="50800" dist="254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charset="0"/>
                <a:cs typeface="+mn-cs"/>
              </a:rPr>
              <a:t>BPO &amp; BPaaS</a:t>
            </a:r>
          </a:p>
        </p:txBody>
      </p:sp>
      <p:sp>
        <p:nvSpPr>
          <p:cNvPr id="107" name="Rectangle 106">
            <a:extLst>
              <a:ext uri="{FF2B5EF4-FFF2-40B4-BE49-F238E27FC236}">
                <a16:creationId xmlns:a16="http://schemas.microsoft.com/office/drawing/2014/main" id="{FACA892A-B45A-4173-96B6-876CA97558F1}"/>
              </a:ext>
            </a:extLst>
          </p:cNvPr>
          <p:cNvSpPr/>
          <p:nvPr/>
        </p:nvSpPr>
        <p:spPr bwMode="auto">
          <a:xfrm>
            <a:off x="6510463" y="4871485"/>
            <a:ext cx="2286000" cy="640080"/>
          </a:xfrm>
          <a:prstGeom prst="rect">
            <a:avLst/>
          </a:prstGeom>
          <a:solidFill>
            <a:schemeClr val="tx2"/>
          </a:solidFill>
          <a:ln w="12700" cap="flat" cmpd="sng" algn="ctr">
            <a:noFill/>
            <a:prstDash val="solid"/>
            <a:round/>
            <a:headEnd type="none" w="med" len="med"/>
            <a:tailEnd type="none" w="med" len="med"/>
          </a:ln>
          <a:effectLst>
            <a:outerShdw blurRad="50800" dist="254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charset="0"/>
                <a:cs typeface="+mn-cs"/>
              </a:rPr>
              <a:t>Hybrid Infrastructure Managed Services</a:t>
            </a:r>
          </a:p>
        </p:txBody>
      </p:sp>
      <p:sp>
        <p:nvSpPr>
          <p:cNvPr id="108" name="Rectangle 107">
            <a:extLst>
              <a:ext uri="{FF2B5EF4-FFF2-40B4-BE49-F238E27FC236}">
                <a16:creationId xmlns:a16="http://schemas.microsoft.com/office/drawing/2014/main" id="{A3D91278-CDF0-4DA6-8993-4A0EABEFF58D}"/>
              </a:ext>
            </a:extLst>
          </p:cNvPr>
          <p:cNvSpPr/>
          <p:nvPr/>
        </p:nvSpPr>
        <p:spPr bwMode="auto">
          <a:xfrm>
            <a:off x="918161" y="4871485"/>
            <a:ext cx="2286000" cy="640080"/>
          </a:xfrm>
          <a:prstGeom prst="rect">
            <a:avLst/>
          </a:prstGeom>
          <a:solidFill>
            <a:schemeClr val="tx2"/>
          </a:solidFill>
          <a:ln w="12700" cap="flat" cmpd="sng" algn="ctr">
            <a:noFill/>
            <a:prstDash val="solid"/>
            <a:round/>
            <a:headEnd type="none" w="med" len="med"/>
            <a:tailEnd type="none" w="med" len="med"/>
          </a:ln>
          <a:effectLst>
            <a:outerShdw blurRad="50800" dist="254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charset="0"/>
                <a:cs typeface="+mn-cs"/>
              </a:rPr>
              <a:t>Data &amp; Intelligence</a:t>
            </a:r>
          </a:p>
        </p:txBody>
      </p:sp>
      <p:sp>
        <p:nvSpPr>
          <p:cNvPr id="109" name="Rectangle 108">
            <a:extLst>
              <a:ext uri="{FF2B5EF4-FFF2-40B4-BE49-F238E27FC236}">
                <a16:creationId xmlns:a16="http://schemas.microsoft.com/office/drawing/2014/main" id="{CB22CF02-9D16-47E4-A681-5D07C4728DD5}"/>
              </a:ext>
            </a:extLst>
          </p:cNvPr>
          <p:cNvSpPr/>
          <p:nvPr/>
        </p:nvSpPr>
        <p:spPr bwMode="auto">
          <a:xfrm>
            <a:off x="3318225" y="4151209"/>
            <a:ext cx="2286000" cy="640080"/>
          </a:xfrm>
          <a:prstGeom prst="rect">
            <a:avLst/>
          </a:prstGeom>
          <a:solidFill>
            <a:schemeClr val="tx2"/>
          </a:solidFill>
          <a:ln w="12700" cap="flat" cmpd="sng" algn="ctr">
            <a:noFill/>
            <a:prstDash val="solid"/>
            <a:round/>
            <a:headEnd type="none" w="med" len="med"/>
            <a:tailEnd type="none" w="med" len="med"/>
          </a:ln>
          <a:effectLst>
            <a:outerShdw blurRad="50800" dist="254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charset="0"/>
                <a:cs typeface="+mn-cs"/>
              </a:rPr>
              <a:t>Application Development &amp; Modernization</a:t>
            </a:r>
          </a:p>
        </p:txBody>
      </p:sp>
      <p:sp>
        <p:nvSpPr>
          <p:cNvPr id="110" name="Rectangle 109">
            <a:extLst>
              <a:ext uri="{FF2B5EF4-FFF2-40B4-BE49-F238E27FC236}">
                <a16:creationId xmlns:a16="http://schemas.microsoft.com/office/drawing/2014/main" id="{AD2B4AB6-A83B-41D6-AD06-8336EBEDF7EF}"/>
              </a:ext>
            </a:extLst>
          </p:cNvPr>
          <p:cNvSpPr/>
          <p:nvPr/>
        </p:nvSpPr>
        <p:spPr bwMode="auto">
          <a:xfrm>
            <a:off x="918161" y="4151209"/>
            <a:ext cx="2286000" cy="640080"/>
          </a:xfrm>
          <a:prstGeom prst="rect">
            <a:avLst/>
          </a:prstGeom>
          <a:solidFill>
            <a:schemeClr val="tx2"/>
          </a:solidFill>
          <a:ln w="12700" cap="flat" cmpd="sng" algn="ctr">
            <a:noFill/>
            <a:prstDash val="solid"/>
            <a:round/>
            <a:headEnd type="none" w="med" len="med"/>
            <a:tailEnd type="none" w="med" len="med"/>
          </a:ln>
          <a:effectLst>
            <a:outerShdw blurRad="50800" dist="254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charset="0"/>
                <a:cs typeface="+mn-cs"/>
              </a:rPr>
              <a:t>Enterprise Applications</a:t>
            </a:r>
          </a:p>
        </p:txBody>
      </p:sp>
      <p:sp>
        <p:nvSpPr>
          <p:cNvPr id="111" name="Rectangle 110">
            <a:extLst>
              <a:ext uri="{FF2B5EF4-FFF2-40B4-BE49-F238E27FC236}">
                <a16:creationId xmlns:a16="http://schemas.microsoft.com/office/drawing/2014/main" id="{CA53F469-E867-413D-AE58-BBDABA4B65EC}"/>
              </a:ext>
            </a:extLst>
          </p:cNvPr>
          <p:cNvSpPr/>
          <p:nvPr/>
        </p:nvSpPr>
        <p:spPr bwMode="auto">
          <a:xfrm>
            <a:off x="3318225" y="4871485"/>
            <a:ext cx="2286000" cy="640080"/>
          </a:xfrm>
          <a:prstGeom prst="rect">
            <a:avLst/>
          </a:prstGeom>
          <a:solidFill>
            <a:schemeClr val="tx2"/>
          </a:solidFill>
          <a:ln w="12700" cap="flat" cmpd="sng" algn="ctr">
            <a:noFill/>
            <a:prstDash val="solid"/>
            <a:round/>
            <a:headEnd type="none" w="med" len="med"/>
            <a:tailEnd type="none" w="med" len="med"/>
          </a:ln>
          <a:effectLst>
            <a:outerShdw blurRad="50800" dist="25400" dir="2700000" algn="tl" rotWithShape="0">
              <a:prstClr val="black">
                <a:alpha val="40000"/>
              </a:prstClr>
            </a:outerShdw>
          </a:effectLst>
        </p:spPr>
        <p:txBody>
          <a:bodyPr vert="horz" wrap="square" lIns="0" tIns="0" rIns="0" bIns="0" numCol="1" rtlCol="0" anchor="ctr" anchorCtr="0" compatLnSpc="1">
            <a:prstTxWarp prst="textNoShape">
              <a:avLst/>
            </a:prstTxWarp>
            <a:no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charset="0"/>
                <a:cs typeface="+mn-cs"/>
              </a:rPr>
              <a:t>Cloud Transformation</a:t>
            </a:r>
          </a:p>
        </p:txBody>
      </p:sp>
      <p:sp>
        <p:nvSpPr>
          <p:cNvPr id="112" name="TextBox 111">
            <a:extLst>
              <a:ext uri="{FF2B5EF4-FFF2-40B4-BE49-F238E27FC236}">
                <a16:creationId xmlns:a16="http://schemas.microsoft.com/office/drawing/2014/main" id="{739990B5-C164-431E-8F30-9DB3C876E344}"/>
              </a:ext>
            </a:extLst>
          </p:cNvPr>
          <p:cNvSpPr txBox="1"/>
          <p:nvPr/>
        </p:nvSpPr>
        <p:spPr>
          <a:xfrm>
            <a:off x="914400" y="3799157"/>
            <a:ext cx="471469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0F1C50"/>
                </a:solidFill>
                <a:effectLst/>
                <a:uLnTx/>
                <a:uFillTx/>
                <a:latin typeface="Arial"/>
                <a:cs typeface="+mn-cs"/>
              </a:rPr>
              <a:t>Digital Transformation</a:t>
            </a:r>
          </a:p>
        </p:txBody>
      </p:sp>
      <p:sp>
        <p:nvSpPr>
          <p:cNvPr id="113" name="TextBox 112">
            <a:extLst>
              <a:ext uri="{FF2B5EF4-FFF2-40B4-BE49-F238E27FC236}">
                <a16:creationId xmlns:a16="http://schemas.microsoft.com/office/drawing/2014/main" id="{9DE4A373-8680-460E-B7CC-C233CD966CF6}"/>
              </a:ext>
            </a:extLst>
          </p:cNvPr>
          <p:cNvSpPr txBox="1"/>
          <p:nvPr/>
        </p:nvSpPr>
        <p:spPr>
          <a:xfrm>
            <a:off x="6509964" y="3799157"/>
            <a:ext cx="4691437"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0F1C50"/>
                </a:solidFill>
                <a:effectLst/>
                <a:uLnTx/>
                <a:uFillTx/>
                <a:latin typeface="Arial"/>
                <a:cs typeface="+mn-cs"/>
              </a:rPr>
              <a:t>Digital Operations</a:t>
            </a:r>
          </a:p>
        </p:txBody>
      </p:sp>
      <p:sp>
        <p:nvSpPr>
          <p:cNvPr id="114" name="Rectangle 113">
            <a:extLst>
              <a:ext uri="{FF2B5EF4-FFF2-40B4-BE49-F238E27FC236}">
                <a16:creationId xmlns:a16="http://schemas.microsoft.com/office/drawing/2014/main" id="{FF95F4AC-36A3-4017-975E-C36DED313C0C}"/>
              </a:ext>
            </a:extLst>
          </p:cNvPr>
          <p:cNvSpPr/>
          <p:nvPr/>
        </p:nvSpPr>
        <p:spPr>
          <a:xfrm>
            <a:off x="311733" y="5627370"/>
            <a:ext cx="11549247" cy="33344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0F1C50"/>
                </a:solidFill>
                <a:effectLst/>
                <a:uLnTx/>
                <a:uFillTx/>
                <a:latin typeface="Arial"/>
                <a:cs typeface="+mn-cs"/>
              </a:rPr>
              <a:t>Network &amp; Cybersecurity</a:t>
            </a:r>
          </a:p>
        </p:txBody>
      </p:sp>
      <p:sp>
        <p:nvSpPr>
          <p:cNvPr id="182" name="TextBox 181">
            <a:extLst>
              <a:ext uri="{FF2B5EF4-FFF2-40B4-BE49-F238E27FC236}">
                <a16:creationId xmlns:a16="http://schemas.microsoft.com/office/drawing/2014/main" id="{944CC670-3697-4041-B127-49476FC2FDEF}"/>
              </a:ext>
            </a:extLst>
          </p:cNvPr>
          <p:cNvSpPr txBox="1"/>
          <p:nvPr/>
        </p:nvSpPr>
        <p:spPr>
          <a:xfrm>
            <a:off x="311732" y="2368034"/>
            <a:ext cx="1156853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sz="1600" b="1" i="0" u="none" strike="noStrike" kern="1200" cap="none" spc="0" normalizeH="0" baseline="0" noProof="0">
                <a:ln>
                  <a:noFill/>
                </a:ln>
                <a:solidFill>
                  <a:srgbClr val="0F1C50"/>
                </a:solidFill>
                <a:effectLst/>
                <a:uLnTx/>
                <a:uFillTx/>
                <a:latin typeface="Arial"/>
                <a:cs typeface="+mn-cs"/>
              </a:rPr>
              <a:t>Industry, Technology &amp; Business Consulting</a:t>
            </a:r>
          </a:p>
        </p:txBody>
      </p:sp>
      <p:grpSp>
        <p:nvGrpSpPr>
          <p:cNvPr id="183" name="Group 182">
            <a:extLst>
              <a:ext uri="{FF2B5EF4-FFF2-40B4-BE49-F238E27FC236}">
                <a16:creationId xmlns:a16="http://schemas.microsoft.com/office/drawing/2014/main" id="{D78F66C5-587B-4103-85CC-46568719FBD4}"/>
              </a:ext>
            </a:extLst>
          </p:cNvPr>
          <p:cNvGrpSpPr/>
          <p:nvPr/>
        </p:nvGrpSpPr>
        <p:grpSpPr>
          <a:xfrm>
            <a:off x="2401609" y="2746273"/>
            <a:ext cx="1095739" cy="891472"/>
            <a:chOff x="2401609" y="2709931"/>
            <a:chExt cx="1095739" cy="891472"/>
          </a:xfrm>
        </p:grpSpPr>
        <p:sp>
          <p:nvSpPr>
            <p:cNvPr id="184" name="Rectangle 183">
              <a:extLst>
                <a:ext uri="{FF2B5EF4-FFF2-40B4-BE49-F238E27FC236}">
                  <a16:creationId xmlns:a16="http://schemas.microsoft.com/office/drawing/2014/main" id="{60EBB0A6-3502-4827-AA8A-774769ECC186}"/>
                </a:ext>
              </a:extLst>
            </p:cNvPr>
            <p:cNvSpPr/>
            <p:nvPr/>
          </p:nvSpPr>
          <p:spPr bwMode="auto">
            <a:xfrm>
              <a:off x="2401609" y="3308402"/>
              <a:ext cx="1095739" cy="293001"/>
            </a:xfrm>
            <a:prstGeom prst="rect">
              <a:avLst/>
            </a:prstGeom>
            <a:noFill/>
            <a:ln w="12700" cap="flat" cmpd="sng" algn="ctr">
              <a:noFill/>
              <a:prstDash val="solid"/>
              <a:round/>
              <a:headEnd type="none" w="med" len="med"/>
              <a:tailEnd type="none" w="med" len="med"/>
            </a:ln>
            <a:effectLst/>
          </p:spPr>
          <p:txBody>
            <a:bodyPr vert="horz" wrap="square" lIns="0" tIns="0" rIns="0" bIns="91440" numCol="1" rtlCol="0" anchor="t" anchorCtr="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rgbClr val="0F1C50"/>
                  </a:solidFill>
                  <a:effectLst/>
                  <a:uLnTx/>
                  <a:uFillTx/>
                  <a:latin typeface="Arial" charset="0"/>
                  <a:cs typeface="+mn-cs"/>
                </a:rPr>
                <a:t>Insurance</a:t>
              </a:r>
            </a:p>
          </p:txBody>
        </p:sp>
        <p:grpSp>
          <p:nvGrpSpPr>
            <p:cNvPr id="185" name="Group 184">
              <a:extLst>
                <a:ext uri="{FF2B5EF4-FFF2-40B4-BE49-F238E27FC236}">
                  <a16:creationId xmlns:a16="http://schemas.microsoft.com/office/drawing/2014/main" id="{594E96A7-AE58-44D1-9FFA-0C35EA6CE24E}"/>
                </a:ext>
              </a:extLst>
            </p:cNvPr>
            <p:cNvGrpSpPr/>
            <p:nvPr/>
          </p:nvGrpSpPr>
          <p:grpSpPr>
            <a:xfrm>
              <a:off x="2731784" y="2709931"/>
              <a:ext cx="435368" cy="530171"/>
              <a:chOff x="2805813" y="2842081"/>
              <a:chExt cx="287330" cy="349896"/>
            </a:xfrm>
          </p:grpSpPr>
          <p:sp>
            <p:nvSpPr>
              <p:cNvPr id="186" name="Shape 349">
                <a:extLst>
                  <a:ext uri="{FF2B5EF4-FFF2-40B4-BE49-F238E27FC236}">
                    <a16:creationId xmlns:a16="http://schemas.microsoft.com/office/drawing/2014/main" id="{4AB72B5E-6F1C-48BC-AF6B-865D0A9CA067}"/>
                  </a:ext>
                </a:extLst>
              </p:cNvPr>
              <p:cNvSpPr/>
              <p:nvPr/>
            </p:nvSpPr>
            <p:spPr>
              <a:xfrm>
                <a:off x="2837113" y="2939887"/>
                <a:ext cx="165888" cy="214896"/>
              </a:xfrm>
              <a:custGeom>
                <a:avLst/>
                <a:gdLst/>
                <a:ahLst/>
                <a:cxnLst/>
                <a:rect l="0" t="0" r="0" b="0"/>
                <a:pathLst>
                  <a:path w="120000" h="120000" extrusionOk="0">
                    <a:moveTo>
                      <a:pt x="0" y="0"/>
                    </a:moveTo>
                    <a:lnTo>
                      <a:pt x="120000" y="101923"/>
                    </a:lnTo>
                    <a:lnTo>
                      <a:pt x="115862" y="104505"/>
                    </a:lnTo>
                    <a:lnTo>
                      <a:pt x="111853" y="106868"/>
                    </a:lnTo>
                    <a:lnTo>
                      <a:pt x="107909" y="108956"/>
                    </a:lnTo>
                    <a:lnTo>
                      <a:pt x="104159" y="110934"/>
                    </a:lnTo>
                    <a:lnTo>
                      <a:pt x="100474" y="112582"/>
                    </a:lnTo>
                    <a:lnTo>
                      <a:pt x="97047" y="114120"/>
                    </a:lnTo>
                    <a:lnTo>
                      <a:pt x="93943" y="115439"/>
                    </a:lnTo>
                    <a:lnTo>
                      <a:pt x="91099" y="116593"/>
                    </a:lnTo>
                    <a:lnTo>
                      <a:pt x="88706" y="117472"/>
                    </a:lnTo>
                    <a:lnTo>
                      <a:pt x="86508" y="118241"/>
                    </a:lnTo>
                    <a:lnTo>
                      <a:pt x="84504" y="118901"/>
                    </a:lnTo>
                    <a:lnTo>
                      <a:pt x="82823" y="119505"/>
                    </a:lnTo>
                    <a:lnTo>
                      <a:pt x="81336" y="119945"/>
                    </a:lnTo>
                    <a:lnTo>
                      <a:pt x="81271" y="119999"/>
                    </a:lnTo>
                    <a:lnTo>
                      <a:pt x="81077" y="119945"/>
                    </a:lnTo>
                    <a:lnTo>
                      <a:pt x="79784" y="119560"/>
                    </a:lnTo>
                    <a:lnTo>
                      <a:pt x="78103" y="119120"/>
                    </a:lnTo>
                    <a:lnTo>
                      <a:pt x="76099" y="118516"/>
                    </a:lnTo>
                    <a:lnTo>
                      <a:pt x="73900" y="117747"/>
                    </a:lnTo>
                    <a:lnTo>
                      <a:pt x="71250" y="116868"/>
                    </a:lnTo>
                    <a:lnTo>
                      <a:pt x="68534" y="115879"/>
                    </a:lnTo>
                    <a:lnTo>
                      <a:pt x="65560" y="114725"/>
                    </a:lnTo>
                    <a:lnTo>
                      <a:pt x="62392" y="113406"/>
                    </a:lnTo>
                    <a:lnTo>
                      <a:pt x="59094" y="111978"/>
                    </a:lnTo>
                    <a:lnTo>
                      <a:pt x="55732" y="110384"/>
                    </a:lnTo>
                    <a:lnTo>
                      <a:pt x="52241" y="108571"/>
                    </a:lnTo>
                    <a:lnTo>
                      <a:pt x="48556" y="106703"/>
                    </a:lnTo>
                    <a:lnTo>
                      <a:pt x="45000" y="104615"/>
                    </a:lnTo>
                    <a:lnTo>
                      <a:pt x="41379" y="102307"/>
                    </a:lnTo>
                    <a:lnTo>
                      <a:pt x="37693" y="99835"/>
                    </a:lnTo>
                    <a:lnTo>
                      <a:pt x="34137" y="97197"/>
                    </a:lnTo>
                    <a:lnTo>
                      <a:pt x="29418" y="93351"/>
                    </a:lnTo>
                    <a:lnTo>
                      <a:pt x="25021" y="89395"/>
                    </a:lnTo>
                    <a:lnTo>
                      <a:pt x="21012" y="85219"/>
                    </a:lnTo>
                    <a:lnTo>
                      <a:pt x="17327" y="80989"/>
                    </a:lnTo>
                    <a:lnTo>
                      <a:pt x="14030" y="76538"/>
                    </a:lnTo>
                    <a:lnTo>
                      <a:pt x="11056" y="71978"/>
                    </a:lnTo>
                    <a:lnTo>
                      <a:pt x="8469" y="67252"/>
                    </a:lnTo>
                    <a:lnTo>
                      <a:pt x="6206" y="62362"/>
                    </a:lnTo>
                    <a:lnTo>
                      <a:pt x="4331" y="57252"/>
                    </a:lnTo>
                    <a:lnTo>
                      <a:pt x="2780" y="52087"/>
                    </a:lnTo>
                    <a:lnTo>
                      <a:pt x="1616" y="46703"/>
                    </a:lnTo>
                    <a:lnTo>
                      <a:pt x="775" y="41208"/>
                    </a:lnTo>
                    <a:lnTo>
                      <a:pt x="193" y="35494"/>
                    </a:lnTo>
                    <a:lnTo>
                      <a:pt x="64" y="29560"/>
                    </a:lnTo>
                    <a:lnTo>
                      <a:pt x="0" y="0"/>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87" name="Shape 350">
                <a:extLst>
                  <a:ext uri="{FF2B5EF4-FFF2-40B4-BE49-F238E27FC236}">
                    <a16:creationId xmlns:a16="http://schemas.microsoft.com/office/drawing/2014/main" id="{213A9C0D-1E78-41E9-A5CB-88CAEEA6F71A}"/>
                  </a:ext>
                </a:extLst>
              </p:cNvPr>
              <p:cNvSpPr/>
              <p:nvPr/>
            </p:nvSpPr>
            <p:spPr>
              <a:xfrm>
                <a:off x="2897208" y="2874453"/>
                <a:ext cx="165261" cy="175637"/>
              </a:xfrm>
              <a:custGeom>
                <a:avLst/>
                <a:gdLst/>
                <a:ahLst/>
                <a:cxnLst/>
                <a:rect l="0" t="0" r="0" b="0"/>
                <a:pathLst>
                  <a:path w="120000" h="120000" extrusionOk="0">
                    <a:moveTo>
                      <a:pt x="33004" y="0"/>
                    </a:moveTo>
                    <a:lnTo>
                      <a:pt x="43984" y="0"/>
                    </a:lnTo>
                    <a:lnTo>
                      <a:pt x="55029" y="471"/>
                    </a:lnTo>
                    <a:lnTo>
                      <a:pt x="66009" y="1347"/>
                    </a:lnTo>
                    <a:lnTo>
                      <a:pt x="76924" y="2560"/>
                    </a:lnTo>
                    <a:lnTo>
                      <a:pt x="87839" y="4244"/>
                    </a:lnTo>
                    <a:lnTo>
                      <a:pt x="98624" y="6400"/>
                    </a:lnTo>
                    <a:lnTo>
                      <a:pt x="109344" y="8961"/>
                    </a:lnTo>
                    <a:lnTo>
                      <a:pt x="120000" y="11993"/>
                    </a:lnTo>
                    <a:lnTo>
                      <a:pt x="119935" y="80786"/>
                    </a:lnTo>
                    <a:lnTo>
                      <a:pt x="119805" y="87793"/>
                    </a:lnTo>
                    <a:lnTo>
                      <a:pt x="119220" y="94531"/>
                    </a:lnTo>
                    <a:lnTo>
                      <a:pt x="118310" y="101134"/>
                    </a:lnTo>
                    <a:lnTo>
                      <a:pt x="116946" y="107602"/>
                    </a:lnTo>
                    <a:lnTo>
                      <a:pt x="115322" y="113801"/>
                    </a:lnTo>
                    <a:lnTo>
                      <a:pt x="113308" y="120000"/>
                    </a:lnTo>
                    <a:lnTo>
                      <a:pt x="0" y="2492"/>
                    </a:lnTo>
                    <a:lnTo>
                      <a:pt x="10979" y="1280"/>
                    </a:lnTo>
                    <a:lnTo>
                      <a:pt x="21959" y="471"/>
                    </a:lnTo>
                    <a:lnTo>
                      <a:pt x="33004" y="0"/>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88" name="Shape 351">
                <a:extLst>
                  <a:ext uri="{FF2B5EF4-FFF2-40B4-BE49-F238E27FC236}">
                    <a16:creationId xmlns:a16="http://schemas.microsoft.com/office/drawing/2014/main" id="{C7089932-BC3D-48A7-95E1-9BDACF5D205D}"/>
                  </a:ext>
                </a:extLst>
              </p:cNvPr>
              <p:cNvSpPr/>
              <p:nvPr/>
            </p:nvSpPr>
            <p:spPr>
              <a:xfrm>
                <a:off x="2805813" y="2842081"/>
                <a:ext cx="287330" cy="349896"/>
              </a:xfrm>
              <a:custGeom>
                <a:avLst/>
                <a:gdLst/>
                <a:ahLst/>
                <a:cxnLst/>
                <a:rect l="0" t="0" r="0" b="0"/>
                <a:pathLst>
                  <a:path w="120000" h="120000" extrusionOk="0">
                    <a:moveTo>
                      <a:pt x="60093" y="4691"/>
                    </a:moveTo>
                    <a:lnTo>
                      <a:pt x="53524" y="4827"/>
                    </a:lnTo>
                    <a:lnTo>
                      <a:pt x="46954" y="5130"/>
                    </a:lnTo>
                    <a:lnTo>
                      <a:pt x="40423" y="5704"/>
                    </a:lnTo>
                    <a:lnTo>
                      <a:pt x="33928" y="6447"/>
                    </a:lnTo>
                    <a:lnTo>
                      <a:pt x="27508" y="7459"/>
                    </a:lnTo>
                    <a:lnTo>
                      <a:pt x="21088" y="8675"/>
                    </a:lnTo>
                    <a:lnTo>
                      <a:pt x="14743" y="10059"/>
                    </a:lnTo>
                    <a:lnTo>
                      <a:pt x="8472" y="11713"/>
                    </a:lnTo>
                    <a:lnTo>
                      <a:pt x="7726" y="11949"/>
                    </a:lnTo>
                    <a:lnTo>
                      <a:pt x="7129" y="12354"/>
                    </a:lnTo>
                    <a:lnTo>
                      <a:pt x="6643" y="12827"/>
                    </a:lnTo>
                    <a:lnTo>
                      <a:pt x="6270" y="13434"/>
                    </a:lnTo>
                    <a:lnTo>
                      <a:pt x="6046" y="14042"/>
                    </a:lnTo>
                    <a:lnTo>
                      <a:pt x="5972" y="14751"/>
                    </a:lnTo>
                    <a:lnTo>
                      <a:pt x="6009" y="51679"/>
                    </a:lnTo>
                    <a:lnTo>
                      <a:pt x="6121" y="55358"/>
                    </a:lnTo>
                    <a:lnTo>
                      <a:pt x="6419" y="58970"/>
                    </a:lnTo>
                    <a:lnTo>
                      <a:pt x="6942" y="62514"/>
                    </a:lnTo>
                    <a:lnTo>
                      <a:pt x="7614" y="65957"/>
                    </a:lnTo>
                    <a:lnTo>
                      <a:pt x="8510" y="69299"/>
                    </a:lnTo>
                    <a:lnTo>
                      <a:pt x="9555" y="72607"/>
                    </a:lnTo>
                    <a:lnTo>
                      <a:pt x="10861" y="75746"/>
                    </a:lnTo>
                    <a:lnTo>
                      <a:pt x="12317" y="78852"/>
                    </a:lnTo>
                    <a:lnTo>
                      <a:pt x="13996" y="81822"/>
                    </a:lnTo>
                    <a:lnTo>
                      <a:pt x="15863" y="84759"/>
                    </a:lnTo>
                    <a:lnTo>
                      <a:pt x="17878" y="87594"/>
                    </a:lnTo>
                    <a:lnTo>
                      <a:pt x="20155" y="90295"/>
                    </a:lnTo>
                    <a:lnTo>
                      <a:pt x="22581" y="92928"/>
                    </a:lnTo>
                    <a:lnTo>
                      <a:pt x="25194" y="95459"/>
                    </a:lnTo>
                    <a:lnTo>
                      <a:pt x="28031" y="97890"/>
                    </a:lnTo>
                    <a:lnTo>
                      <a:pt x="30382" y="99746"/>
                    </a:lnTo>
                    <a:lnTo>
                      <a:pt x="32771" y="101434"/>
                    </a:lnTo>
                    <a:lnTo>
                      <a:pt x="35160" y="103021"/>
                    </a:lnTo>
                    <a:lnTo>
                      <a:pt x="37511" y="104506"/>
                    </a:lnTo>
                    <a:lnTo>
                      <a:pt x="39825" y="105822"/>
                    </a:lnTo>
                    <a:lnTo>
                      <a:pt x="42139" y="107037"/>
                    </a:lnTo>
                    <a:lnTo>
                      <a:pt x="44304" y="108118"/>
                    </a:lnTo>
                    <a:lnTo>
                      <a:pt x="46469" y="109097"/>
                    </a:lnTo>
                    <a:lnTo>
                      <a:pt x="48485" y="110008"/>
                    </a:lnTo>
                    <a:lnTo>
                      <a:pt x="50426" y="110751"/>
                    </a:lnTo>
                    <a:lnTo>
                      <a:pt x="52217" y="111426"/>
                    </a:lnTo>
                    <a:lnTo>
                      <a:pt x="53860" y="112000"/>
                    </a:lnTo>
                    <a:lnTo>
                      <a:pt x="55353" y="112472"/>
                    </a:lnTo>
                    <a:lnTo>
                      <a:pt x="56659" y="112877"/>
                    </a:lnTo>
                    <a:lnTo>
                      <a:pt x="57741" y="113215"/>
                    </a:lnTo>
                    <a:lnTo>
                      <a:pt x="58451" y="113451"/>
                    </a:lnTo>
                    <a:lnTo>
                      <a:pt x="59085" y="113586"/>
                    </a:lnTo>
                    <a:lnTo>
                      <a:pt x="60055" y="113687"/>
                    </a:lnTo>
                    <a:lnTo>
                      <a:pt x="60578" y="113654"/>
                    </a:lnTo>
                    <a:lnTo>
                      <a:pt x="61063" y="113552"/>
                    </a:lnTo>
                    <a:lnTo>
                      <a:pt x="61660" y="113350"/>
                    </a:lnTo>
                    <a:lnTo>
                      <a:pt x="62407" y="113147"/>
                    </a:lnTo>
                    <a:lnTo>
                      <a:pt x="65430" y="112067"/>
                    </a:lnTo>
                    <a:lnTo>
                      <a:pt x="68566" y="110886"/>
                    </a:lnTo>
                    <a:lnTo>
                      <a:pt x="70133" y="110210"/>
                    </a:lnTo>
                    <a:lnTo>
                      <a:pt x="71925" y="109434"/>
                    </a:lnTo>
                    <a:lnTo>
                      <a:pt x="73828" y="108523"/>
                    </a:lnTo>
                    <a:lnTo>
                      <a:pt x="75844" y="107544"/>
                    </a:lnTo>
                    <a:lnTo>
                      <a:pt x="78009" y="106430"/>
                    </a:lnTo>
                    <a:lnTo>
                      <a:pt x="80211" y="105181"/>
                    </a:lnTo>
                    <a:lnTo>
                      <a:pt x="82525" y="103831"/>
                    </a:lnTo>
                    <a:lnTo>
                      <a:pt x="84839" y="102379"/>
                    </a:lnTo>
                    <a:lnTo>
                      <a:pt x="87191" y="100793"/>
                    </a:lnTo>
                    <a:lnTo>
                      <a:pt x="90401" y="98362"/>
                    </a:lnTo>
                    <a:lnTo>
                      <a:pt x="93461" y="95831"/>
                    </a:lnTo>
                    <a:lnTo>
                      <a:pt x="96298" y="93232"/>
                    </a:lnTo>
                    <a:lnTo>
                      <a:pt x="98948" y="90565"/>
                    </a:lnTo>
                    <a:lnTo>
                      <a:pt x="101374" y="87763"/>
                    </a:lnTo>
                    <a:lnTo>
                      <a:pt x="103576" y="84928"/>
                    </a:lnTo>
                    <a:lnTo>
                      <a:pt x="105592" y="81957"/>
                    </a:lnTo>
                    <a:lnTo>
                      <a:pt x="107346" y="78919"/>
                    </a:lnTo>
                    <a:lnTo>
                      <a:pt x="108989" y="75780"/>
                    </a:lnTo>
                    <a:lnTo>
                      <a:pt x="110370" y="72607"/>
                    </a:lnTo>
                    <a:lnTo>
                      <a:pt x="111527" y="69299"/>
                    </a:lnTo>
                    <a:lnTo>
                      <a:pt x="112460" y="65924"/>
                    </a:lnTo>
                    <a:lnTo>
                      <a:pt x="113244" y="62481"/>
                    </a:lnTo>
                    <a:lnTo>
                      <a:pt x="113766" y="58970"/>
                    </a:lnTo>
                    <a:lnTo>
                      <a:pt x="114102" y="55324"/>
                    </a:lnTo>
                    <a:lnTo>
                      <a:pt x="114214" y="51679"/>
                    </a:lnTo>
                    <a:lnTo>
                      <a:pt x="114214" y="14751"/>
                    </a:lnTo>
                    <a:lnTo>
                      <a:pt x="114139" y="14042"/>
                    </a:lnTo>
                    <a:lnTo>
                      <a:pt x="113878" y="13434"/>
                    </a:lnTo>
                    <a:lnTo>
                      <a:pt x="113542" y="12827"/>
                    </a:lnTo>
                    <a:lnTo>
                      <a:pt x="113057" y="12354"/>
                    </a:lnTo>
                    <a:lnTo>
                      <a:pt x="112423" y="11949"/>
                    </a:lnTo>
                    <a:lnTo>
                      <a:pt x="111713" y="11713"/>
                    </a:lnTo>
                    <a:lnTo>
                      <a:pt x="105405" y="10059"/>
                    </a:lnTo>
                    <a:lnTo>
                      <a:pt x="99097" y="8675"/>
                    </a:lnTo>
                    <a:lnTo>
                      <a:pt x="92678" y="7459"/>
                    </a:lnTo>
                    <a:lnTo>
                      <a:pt x="86258" y="6447"/>
                    </a:lnTo>
                    <a:lnTo>
                      <a:pt x="79763" y="5704"/>
                    </a:lnTo>
                    <a:lnTo>
                      <a:pt x="73231" y="5130"/>
                    </a:lnTo>
                    <a:lnTo>
                      <a:pt x="66662" y="4827"/>
                    </a:lnTo>
                    <a:lnTo>
                      <a:pt x="60093" y="4691"/>
                    </a:lnTo>
                    <a:close/>
                    <a:moveTo>
                      <a:pt x="60018" y="0"/>
                    </a:moveTo>
                    <a:lnTo>
                      <a:pt x="66550" y="135"/>
                    </a:lnTo>
                    <a:lnTo>
                      <a:pt x="73045" y="405"/>
                    </a:lnTo>
                    <a:lnTo>
                      <a:pt x="79576" y="877"/>
                    </a:lnTo>
                    <a:lnTo>
                      <a:pt x="86034" y="1552"/>
                    </a:lnTo>
                    <a:lnTo>
                      <a:pt x="92491" y="2430"/>
                    </a:lnTo>
                    <a:lnTo>
                      <a:pt x="98874" y="3443"/>
                    </a:lnTo>
                    <a:lnTo>
                      <a:pt x="105256" y="4691"/>
                    </a:lnTo>
                    <a:lnTo>
                      <a:pt x="111527" y="6143"/>
                    </a:lnTo>
                    <a:lnTo>
                      <a:pt x="117797" y="7729"/>
                    </a:lnTo>
                    <a:lnTo>
                      <a:pt x="118544" y="8067"/>
                    </a:lnTo>
                    <a:lnTo>
                      <a:pt x="119178" y="8506"/>
                    </a:lnTo>
                    <a:lnTo>
                      <a:pt x="119626" y="9113"/>
                    </a:lnTo>
                    <a:lnTo>
                      <a:pt x="119925" y="9755"/>
                    </a:lnTo>
                    <a:lnTo>
                      <a:pt x="120000" y="10464"/>
                    </a:lnTo>
                    <a:lnTo>
                      <a:pt x="120000" y="51578"/>
                    </a:lnTo>
                    <a:lnTo>
                      <a:pt x="119888" y="55392"/>
                    </a:lnTo>
                    <a:lnTo>
                      <a:pt x="119552" y="59172"/>
                    </a:lnTo>
                    <a:lnTo>
                      <a:pt x="119029" y="62852"/>
                    </a:lnTo>
                    <a:lnTo>
                      <a:pt x="118320" y="66430"/>
                    </a:lnTo>
                    <a:lnTo>
                      <a:pt x="117387" y="69974"/>
                    </a:lnTo>
                    <a:lnTo>
                      <a:pt x="116192" y="73417"/>
                    </a:lnTo>
                    <a:lnTo>
                      <a:pt x="114849" y="76793"/>
                    </a:lnTo>
                    <a:lnTo>
                      <a:pt x="113281" y="80033"/>
                    </a:lnTo>
                    <a:lnTo>
                      <a:pt x="111489" y="83240"/>
                    </a:lnTo>
                    <a:lnTo>
                      <a:pt x="109511" y="86345"/>
                    </a:lnTo>
                    <a:lnTo>
                      <a:pt x="107309" y="89383"/>
                    </a:lnTo>
                    <a:lnTo>
                      <a:pt x="104920" y="92320"/>
                    </a:lnTo>
                    <a:lnTo>
                      <a:pt x="102345" y="95189"/>
                    </a:lnTo>
                    <a:lnTo>
                      <a:pt x="99545" y="97957"/>
                    </a:lnTo>
                    <a:lnTo>
                      <a:pt x="96522" y="100658"/>
                    </a:lnTo>
                    <a:lnTo>
                      <a:pt x="93349" y="103257"/>
                    </a:lnTo>
                    <a:lnTo>
                      <a:pt x="89878" y="105789"/>
                    </a:lnTo>
                    <a:lnTo>
                      <a:pt x="87303" y="107544"/>
                    </a:lnTo>
                    <a:lnTo>
                      <a:pt x="84690" y="109164"/>
                    </a:lnTo>
                    <a:lnTo>
                      <a:pt x="82152" y="110649"/>
                    </a:lnTo>
                    <a:lnTo>
                      <a:pt x="79726" y="112000"/>
                    </a:lnTo>
                    <a:lnTo>
                      <a:pt x="77337" y="113248"/>
                    </a:lnTo>
                    <a:lnTo>
                      <a:pt x="75060" y="114362"/>
                    </a:lnTo>
                    <a:lnTo>
                      <a:pt x="72933" y="115341"/>
                    </a:lnTo>
                    <a:lnTo>
                      <a:pt x="70954" y="116185"/>
                    </a:lnTo>
                    <a:lnTo>
                      <a:pt x="69163" y="116928"/>
                    </a:lnTo>
                    <a:lnTo>
                      <a:pt x="66849" y="117839"/>
                    </a:lnTo>
                    <a:lnTo>
                      <a:pt x="64534" y="118683"/>
                    </a:lnTo>
                    <a:lnTo>
                      <a:pt x="62332" y="119426"/>
                    </a:lnTo>
                    <a:lnTo>
                      <a:pt x="61511" y="119662"/>
                    </a:lnTo>
                    <a:lnTo>
                      <a:pt x="60877" y="119898"/>
                    </a:lnTo>
                    <a:lnTo>
                      <a:pt x="60429" y="119966"/>
                    </a:lnTo>
                    <a:lnTo>
                      <a:pt x="59944" y="120000"/>
                    </a:lnTo>
                    <a:lnTo>
                      <a:pt x="59122" y="119898"/>
                    </a:lnTo>
                    <a:lnTo>
                      <a:pt x="58413" y="119696"/>
                    </a:lnTo>
                    <a:lnTo>
                      <a:pt x="57667" y="119493"/>
                    </a:lnTo>
                    <a:lnTo>
                      <a:pt x="56472" y="119156"/>
                    </a:lnTo>
                    <a:lnTo>
                      <a:pt x="55129" y="118751"/>
                    </a:lnTo>
                    <a:lnTo>
                      <a:pt x="53636" y="118278"/>
                    </a:lnTo>
                    <a:lnTo>
                      <a:pt x="51956" y="117704"/>
                    </a:lnTo>
                    <a:lnTo>
                      <a:pt x="50127" y="117029"/>
                    </a:lnTo>
                    <a:lnTo>
                      <a:pt x="48186" y="116253"/>
                    </a:lnTo>
                    <a:lnTo>
                      <a:pt x="46059" y="115409"/>
                    </a:lnTo>
                    <a:lnTo>
                      <a:pt x="43894" y="114430"/>
                    </a:lnTo>
                    <a:lnTo>
                      <a:pt x="41617" y="113350"/>
                    </a:lnTo>
                    <a:lnTo>
                      <a:pt x="39303" y="112202"/>
                    </a:lnTo>
                    <a:lnTo>
                      <a:pt x="36839" y="110919"/>
                    </a:lnTo>
                    <a:lnTo>
                      <a:pt x="34413" y="109468"/>
                    </a:lnTo>
                    <a:lnTo>
                      <a:pt x="31950" y="107949"/>
                    </a:lnTo>
                    <a:lnTo>
                      <a:pt x="29486" y="106295"/>
                    </a:lnTo>
                    <a:lnTo>
                      <a:pt x="26948" y="104506"/>
                    </a:lnTo>
                    <a:lnTo>
                      <a:pt x="24522" y="102582"/>
                    </a:lnTo>
                    <a:lnTo>
                      <a:pt x="21573" y="100084"/>
                    </a:lnTo>
                    <a:lnTo>
                      <a:pt x="18811" y="97451"/>
                    </a:lnTo>
                    <a:lnTo>
                      <a:pt x="16273" y="94784"/>
                    </a:lnTo>
                    <a:lnTo>
                      <a:pt x="13884" y="91949"/>
                    </a:lnTo>
                    <a:lnTo>
                      <a:pt x="11682" y="89080"/>
                    </a:lnTo>
                    <a:lnTo>
                      <a:pt x="9667" y="86109"/>
                    </a:lnTo>
                    <a:lnTo>
                      <a:pt x="7875" y="83037"/>
                    </a:lnTo>
                    <a:lnTo>
                      <a:pt x="6195" y="79898"/>
                    </a:lnTo>
                    <a:lnTo>
                      <a:pt x="4777" y="76658"/>
                    </a:lnTo>
                    <a:lnTo>
                      <a:pt x="3545" y="73316"/>
                    </a:lnTo>
                    <a:lnTo>
                      <a:pt x="2463" y="69907"/>
                    </a:lnTo>
                    <a:lnTo>
                      <a:pt x="1604" y="66430"/>
                    </a:lnTo>
                    <a:lnTo>
                      <a:pt x="933" y="62852"/>
                    </a:lnTo>
                    <a:lnTo>
                      <a:pt x="447" y="59172"/>
                    </a:lnTo>
                    <a:lnTo>
                      <a:pt x="149" y="55426"/>
                    </a:lnTo>
                    <a:lnTo>
                      <a:pt x="37" y="51578"/>
                    </a:lnTo>
                    <a:lnTo>
                      <a:pt x="0" y="10497"/>
                    </a:lnTo>
                    <a:lnTo>
                      <a:pt x="74" y="9755"/>
                    </a:lnTo>
                    <a:lnTo>
                      <a:pt x="410" y="9113"/>
                    </a:lnTo>
                    <a:lnTo>
                      <a:pt x="858" y="8506"/>
                    </a:lnTo>
                    <a:lnTo>
                      <a:pt x="1455" y="8067"/>
                    </a:lnTo>
                    <a:lnTo>
                      <a:pt x="2202" y="7729"/>
                    </a:lnTo>
                    <a:lnTo>
                      <a:pt x="8472" y="6143"/>
                    </a:lnTo>
                    <a:lnTo>
                      <a:pt x="14743" y="4691"/>
                    </a:lnTo>
                    <a:lnTo>
                      <a:pt x="21125" y="3443"/>
                    </a:lnTo>
                    <a:lnTo>
                      <a:pt x="27545" y="2430"/>
                    </a:lnTo>
                    <a:lnTo>
                      <a:pt x="33928" y="1552"/>
                    </a:lnTo>
                    <a:lnTo>
                      <a:pt x="40423" y="877"/>
                    </a:lnTo>
                    <a:lnTo>
                      <a:pt x="46917" y="405"/>
                    </a:lnTo>
                    <a:lnTo>
                      <a:pt x="53449" y="135"/>
                    </a:lnTo>
                    <a:lnTo>
                      <a:pt x="60018" y="0"/>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grpSp>
      </p:grpSp>
      <p:grpSp>
        <p:nvGrpSpPr>
          <p:cNvPr id="189" name="Group 188">
            <a:extLst>
              <a:ext uri="{FF2B5EF4-FFF2-40B4-BE49-F238E27FC236}">
                <a16:creationId xmlns:a16="http://schemas.microsoft.com/office/drawing/2014/main" id="{E5D9CF7A-1C82-430A-B31C-756D21EE2185}"/>
              </a:ext>
            </a:extLst>
          </p:cNvPr>
          <p:cNvGrpSpPr/>
          <p:nvPr/>
        </p:nvGrpSpPr>
        <p:grpSpPr>
          <a:xfrm>
            <a:off x="9953261" y="2764471"/>
            <a:ext cx="1095739" cy="873274"/>
            <a:chOff x="9953261" y="2728129"/>
            <a:chExt cx="1095739" cy="873274"/>
          </a:xfrm>
        </p:grpSpPr>
        <p:sp>
          <p:nvSpPr>
            <p:cNvPr id="190" name="Rectangle 189">
              <a:extLst>
                <a:ext uri="{FF2B5EF4-FFF2-40B4-BE49-F238E27FC236}">
                  <a16:creationId xmlns:a16="http://schemas.microsoft.com/office/drawing/2014/main" id="{0AD3C63F-C110-4E7F-9918-18A9316A62A1}"/>
                </a:ext>
              </a:extLst>
            </p:cNvPr>
            <p:cNvSpPr/>
            <p:nvPr/>
          </p:nvSpPr>
          <p:spPr bwMode="auto">
            <a:xfrm>
              <a:off x="9953261" y="3308402"/>
              <a:ext cx="1095739" cy="293001"/>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rgbClr val="0F1C50"/>
                  </a:solidFill>
                  <a:effectLst/>
                  <a:uLnTx/>
                  <a:uFillTx/>
                  <a:latin typeface="Arial" charset="0"/>
                  <a:cs typeface="+mn-cs"/>
                </a:rPr>
                <a:t>Public </a:t>
              </a:r>
              <a:br>
                <a:rPr kumimoji="0" lang="en-US" sz="900" b="1" i="0" u="none" strike="noStrike" kern="1200" cap="none" spc="0" normalizeH="0" baseline="0" noProof="0">
                  <a:ln>
                    <a:noFill/>
                  </a:ln>
                  <a:solidFill>
                    <a:srgbClr val="0F1C50"/>
                  </a:solidFill>
                  <a:effectLst/>
                  <a:uLnTx/>
                  <a:uFillTx/>
                  <a:latin typeface="Arial" charset="0"/>
                  <a:cs typeface="+mn-cs"/>
                </a:rPr>
              </a:br>
              <a:r>
                <a:rPr kumimoji="0" lang="en-US" sz="900" b="1" i="0" u="none" strike="noStrike" kern="1200" cap="none" spc="0" normalizeH="0" baseline="0" noProof="0">
                  <a:ln>
                    <a:noFill/>
                  </a:ln>
                  <a:solidFill>
                    <a:srgbClr val="0F1C50"/>
                  </a:solidFill>
                  <a:effectLst/>
                  <a:uLnTx/>
                  <a:uFillTx/>
                  <a:latin typeface="Arial" charset="0"/>
                  <a:cs typeface="+mn-cs"/>
                </a:rPr>
                <a:t>Sector</a:t>
              </a:r>
            </a:p>
          </p:txBody>
        </p:sp>
        <p:grpSp>
          <p:nvGrpSpPr>
            <p:cNvPr id="191" name="Group 190">
              <a:extLst>
                <a:ext uri="{FF2B5EF4-FFF2-40B4-BE49-F238E27FC236}">
                  <a16:creationId xmlns:a16="http://schemas.microsoft.com/office/drawing/2014/main" id="{FECEC701-6B6B-4DA3-B45F-0AE8B7184687}"/>
                </a:ext>
              </a:extLst>
            </p:cNvPr>
            <p:cNvGrpSpPr/>
            <p:nvPr/>
          </p:nvGrpSpPr>
          <p:grpSpPr>
            <a:xfrm>
              <a:off x="10252182" y="2728129"/>
              <a:ext cx="497896" cy="502984"/>
              <a:chOff x="10336832" y="2851050"/>
              <a:chExt cx="328596" cy="331955"/>
            </a:xfrm>
          </p:grpSpPr>
          <p:sp>
            <p:nvSpPr>
              <p:cNvPr id="192" name="Shape 382">
                <a:extLst>
                  <a:ext uri="{FF2B5EF4-FFF2-40B4-BE49-F238E27FC236}">
                    <a16:creationId xmlns:a16="http://schemas.microsoft.com/office/drawing/2014/main" id="{3A975554-6235-4FC2-B2DD-841CE88B749A}"/>
                  </a:ext>
                </a:extLst>
              </p:cNvPr>
              <p:cNvSpPr/>
              <p:nvPr/>
            </p:nvSpPr>
            <p:spPr>
              <a:xfrm>
                <a:off x="10336832" y="2944067"/>
                <a:ext cx="328596" cy="34300"/>
              </a:xfrm>
              <a:custGeom>
                <a:avLst/>
                <a:gdLst/>
                <a:ahLst/>
                <a:cxnLst/>
                <a:rect l="0" t="0" r="0" b="0"/>
                <a:pathLst>
                  <a:path w="120000" h="120000" extrusionOk="0">
                    <a:moveTo>
                      <a:pt x="0" y="42867"/>
                    </a:moveTo>
                    <a:lnTo>
                      <a:pt x="5415" y="43576"/>
                    </a:lnTo>
                    <a:lnTo>
                      <a:pt x="5346" y="119999"/>
                    </a:lnTo>
                    <a:lnTo>
                      <a:pt x="114399" y="119999"/>
                    </a:lnTo>
                    <a:lnTo>
                      <a:pt x="114408" y="44899"/>
                    </a:lnTo>
                    <a:lnTo>
                      <a:pt x="119852" y="44805"/>
                    </a:lnTo>
                    <a:cubicBezTo>
                      <a:pt x="119639" y="33131"/>
                      <a:pt x="119999" y="12713"/>
                      <a:pt x="119856" y="0"/>
                    </a:cubicBezTo>
                    <a:lnTo>
                      <a:pt x="0" y="0"/>
                    </a:lnTo>
                    <a:lnTo>
                      <a:pt x="0" y="42867"/>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93" name="Shape 383">
                <a:extLst>
                  <a:ext uri="{FF2B5EF4-FFF2-40B4-BE49-F238E27FC236}">
                    <a16:creationId xmlns:a16="http://schemas.microsoft.com/office/drawing/2014/main" id="{82507056-F8B2-4E22-9081-FC2BFF54381B}"/>
                  </a:ext>
                </a:extLst>
              </p:cNvPr>
              <p:cNvSpPr/>
              <p:nvPr/>
            </p:nvSpPr>
            <p:spPr>
              <a:xfrm>
                <a:off x="10376390" y="2851050"/>
                <a:ext cx="248425" cy="83134"/>
              </a:xfrm>
              <a:custGeom>
                <a:avLst/>
                <a:gdLst/>
                <a:ahLst/>
                <a:cxnLst/>
                <a:rect l="0" t="0" r="0" b="0"/>
                <a:pathLst>
                  <a:path w="120000" h="120000" extrusionOk="0">
                    <a:moveTo>
                      <a:pt x="0" y="119959"/>
                    </a:moveTo>
                    <a:lnTo>
                      <a:pt x="322" y="120000"/>
                    </a:lnTo>
                    <a:lnTo>
                      <a:pt x="120000" y="119959"/>
                    </a:lnTo>
                    <a:cubicBezTo>
                      <a:pt x="119628" y="118772"/>
                      <a:pt x="118672" y="117122"/>
                      <a:pt x="118155" y="116095"/>
                    </a:cubicBezTo>
                    <a:cubicBezTo>
                      <a:pt x="117540" y="114868"/>
                      <a:pt x="116943" y="113681"/>
                      <a:pt x="116286" y="112372"/>
                    </a:cubicBezTo>
                    <a:cubicBezTo>
                      <a:pt x="115026" y="109817"/>
                      <a:pt x="113821" y="107462"/>
                      <a:pt x="112554" y="104906"/>
                    </a:cubicBezTo>
                    <a:lnTo>
                      <a:pt x="90091" y="59989"/>
                    </a:lnTo>
                    <a:cubicBezTo>
                      <a:pt x="85099" y="50008"/>
                      <a:pt x="80089" y="40026"/>
                      <a:pt x="75097" y="30025"/>
                    </a:cubicBezTo>
                    <a:lnTo>
                      <a:pt x="63896" y="7606"/>
                    </a:lnTo>
                    <a:cubicBezTo>
                      <a:pt x="63269" y="6359"/>
                      <a:pt x="62684" y="5212"/>
                      <a:pt x="62021" y="3883"/>
                    </a:cubicBezTo>
                    <a:cubicBezTo>
                      <a:pt x="61637" y="3119"/>
                      <a:pt x="60383" y="804"/>
                      <a:pt x="60152" y="0"/>
                    </a:cubicBezTo>
                    <a:cubicBezTo>
                      <a:pt x="59239" y="1549"/>
                      <a:pt x="53662" y="12899"/>
                      <a:pt x="52646" y="14952"/>
                    </a:cubicBezTo>
                    <a:lnTo>
                      <a:pt x="3768" y="112292"/>
                    </a:lnTo>
                    <a:cubicBezTo>
                      <a:pt x="3135" y="113560"/>
                      <a:pt x="2508" y="114747"/>
                      <a:pt x="1893" y="115995"/>
                    </a:cubicBezTo>
                    <a:cubicBezTo>
                      <a:pt x="1570" y="116659"/>
                      <a:pt x="249" y="119114"/>
                      <a:pt x="0" y="119959"/>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94" name="Shape 384">
                <a:extLst>
                  <a:ext uri="{FF2B5EF4-FFF2-40B4-BE49-F238E27FC236}">
                    <a16:creationId xmlns:a16="http://schemas.microsoft.com/office/drawing/2014/main" id="{DD0CD6C7-503C-49CB-863B-7A6EEEFCD499}"/>
                  </a:ext>
                </a:extLst>
              </p:cNvPr>
              <p:cNvSpPr/>
              <p:nvPr/>
            </p:nvSpPr>
            <p:spPr>
              <a:xfrm>
                <a:off x="10341579" y="3135334"/>
                <a:ext cx="62238" cy="47671"/>
              </a:xfrm>
              <a:custGeom>
                <a:avLst/>
                <a:gdLst/>
                <a:ahLst/>
                <a:cxnLst/>
                <a:rect l="0" t="0" r="0" b="0"/>
                <a:pathLst>
                  <a:path w="120000" h="120000" extrusionOk="0">
                    <a:moveTo>
                      <a:pt x="24" y="120000"/>
                    </a:moveTo>
                    <a:lnTo>
                      <a:pt x="1020" y="120000"/>
                    </a:lnTo>
                    <a:lnTo>
                      <a:pt x="120000" y="120000"/>
                    </a:lnTo>
                    <a:lnTo>
                      <a:pt x="118299" y="120000"/>
                    </a:lnTo>
                    <a:lnTo>
                      <a:pt x="118299" y="0"/>
                    </a:lnTo>
                    <a:lnTo>
                      <a:pt x="118761" y="0"/>
                    </a:lnTo>
                    <a:lnTo>
                      <a:pt x="0" y="0"/>
                    </a:lnTo>
                    <a:lnTo>
                      <a:pt x="24" y="120000"/>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95" name="Shape 385">
                <a:extLst>
                  <a:ext uri="{FF2B5EF4-FFF2-40B4-BE49-F238E27FC236}">
                    <a16:creationId xmlns:a16="http://schemas.microsoft.com/office/drawing/2014/main" id="{E58E6493-54ED-434A-8310-6BFCDC15B2B2}"/>
                  </a:ext>
                </a:extLst>
              </p:cNvPr>
              <p:cNvSpPr/>
              <p:nvPr/>
            </p:nvSpPr>
            <p:spPr>
              <a:xfrm>
                <a:off x="10597915" y="3135334"/>
                <a:ext cx="61183" cy="47671"/>
              </a:xfrm>
              <a:custGeom>
                <a:avLst/>
                <a:gdLst/>
                <a:ahLst/>
                <a:cxnLst/>
                <a:rect l="0" t="0" r="0" b="0"/>
                <a:pathLst>
                  <a:path w="120000" h="120000" extrusionOk="0">
                    <a:moveTo>
                      <a:pt x="73" y="119999"/>
                    </a:moveTo>
                    <a:lnTo>
                      <a:pt x="120000" y="119890"/>
                    </a:lnTo>
                    <a:lnTo>
                      <a:pt x="119950" y="0"/>
                    </a:lnTo>
                    <a:lnTo>
                      <a:pt x="0" y="0"/>
                    </a:lnTo>
                    <a:lnTo>
                      <a:pt x="73" y="119999"/>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96" name="Shape 386">
                <a:extLst>
                  <a:ext uri="{FF2B5EF4-FFF2-40B4-BE49-F238E27FC236}">
                    <a16:creationId xmlns:a16="http://schemas.microsoft.com/office/drawing/2014/main" id="{A3364D28-B3B5-41FD-8191-4C5B5055B9A8}"/>
                  </a:ext>
                </a:extLst>
              </p:cNvPr>
              <p:cNvSpPr/>
              <p:nvPr/>
            </p:nvSpPr>
            <p:spPr>
              <a:xfrm>
                <a:off x="10456561" y="2989413"/>
                <a:ext cx="37976" cy="136038"/>
              </a:xfrm>
              <a:custGeom>
                <a:avLst/>
                <a:gdLst/>
                <a:ahLst/>
                <a:cxnLst/>
                <a:rect l="0" t="0" r="0" b="0"/>
                <a:pathLst>
                  <a:path w="120000" h="120000" extrusionOk="0">
                    <a:moveTo>
                      <a:pt x="0" y="6181"/>
                    </a:moveTo>
                    <a:lnTo>
                      <a:pt x="20544" y="6218"/>
                    </a:lnTo>
                    <a:lnTo>
                      <a:pt x="20544" y="113757"/>
                    </a:lnTo>
                    <a:lnTo>
                      <a:pt x="0" y="113806"/>
                    </a:lnTo>
                    <a:lnTo>
                      <a:pt x="39" y="119902"/>
                    </a:lnTo>
                    <a:cubicBezTo>
                      <a:pt x="6336" y="120000"/>
                      <a:pt x="115946" y="119987"/>
                      <a:pt x="119960" y="119890"/>
                    </a:cubicBezTo>
                    <a:lnTo>
                      <a:pt x="119960" y="113769"/>
                    </a:lnTo>
                    <a:lnTo>
                      <a:pt x="98314" y="113745"/>
                    </a:lnTo>
                    <a:lnTo>
                      <a:pt x="98510" y="6181"/>
                    </a:lnTo>
                    <a:lnTo>
                      <a:pt x="120000" y="6132"/>
                    </a:lnTo>
                    <a:lnTo>
                      <a:pt x="120000" y="12"/>
                    </a:lnTo>
                    <a:lnTo>
                      <a:pt x="0" y="0"/>
                    </a:lnTo>
                    <a:lnTo>
                      <a:pt x="0" y="6181"/>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97" name="Shape 387">
                <a:extLst>
                  <a:ext uri="{FF2B5EF4-FFF2-40B4-BE49-F238E27FC236}">
                    <a16:creationId xmlns:a16="http://schemas.microsoft.com/office/drawing/2014/main" id="{911FE067-CB6A-4C16-B951-AE2DA60FD0C3}"/>
                  </a:ext>
                </a:extLst>
              </p:cNvPr>
              <p:cNvSpPr/>
              <p:nvPr/>
            </p:nvSpPr>
            <p:spPr>
              <a:xfrm>
                <a:off x="10612156" y="2989413"/>
                <a:ext cx="37976" cy="135456"/>
              </a:xfrm>
              <a:custGeom>
                <a:avLst/>
                <a:gdLst/>
                <a:ahLst/>
                <a:cxnLst/>
                <a:rect l="0" t="0" r="0" b="0"/>
                <a:pathLst>
                  <a:path w="120000" h="120000" extrusionOk="0">
                    <a:moveTo>
                      <a:pt x="195" y="6185"/>
                    </a:moveTo>
                    <a:lnTo>
                      <a:pt x="20496" y="6185"/>
                    </a:lnTo>
                    <a:lnTo>
                      <a:pt x="20692" y="113215"/>
                    </a:lnTo>
                    <a:lnTo>
                      <a:pt x="20653" y="113839"/>
                    </a:lnTo>
                    <a:lnTo>
                      <a:pt x="235" y="113839"/>
                    </a:lnTo>
                    <a:cubicBezTo>
                      <a:pt x="156" y="115379"/>
                      <a:pt x="0" y="118667"/>
                      <a:pt x="352" y="119999"/>
                    </a:cubicBezTo>
                    <a:lnTo>
                      <a:pt x="119608" y="119999"/>
                    </a:lnTo>
                    <a:lnTo>
                      <a:pt x="119686" y="113839"/>
                    </a:lnTo>
                    <a:lnTo>
                      <a:pt x="98131" y="113839"/>
                    </a:lnTo>
                    <a:lnTo>
                      <a:pt x="98131" y="6185"/>
                    </a:lnTo>
                    <a:lnTo>
                      <a:pt x="119372" y="6185"/>
                    </a:lnTo>
                    <a:cubicBezTo>
                      <a:pt x="119999" y="5512"/>
                      <a:pt x="119960" y="770"/>
                      <a:pt x="119451" y="0"/>
                    </a:cubicBezTo>
                    <a:lnTo>
                      <a:pt x="391" y="0"/>
                    </a:lnTo>
                    <a:lnTo>
                      <a:pt x="195" y="562"/>
                    </a:lnTo>
                    <a:lnTo>
                      <a:pt x="195" y="6185"/>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98" name="Shape 388">
                <a:extLst>
                  <a:ext uri="{FF2B5EF4-FFF2-40B4-BE49-F238E27FC236}">
                    <a16:creationId xmlns:a16="http://schemas.microsoft.com/office/drawing/2014/main" id="{34DB651D-DD21-4DE6-85D5-4A327464C30A}"/>
                  </a:ext>
                </a:extLst>
              </p:cNvPr>
              <p:cNvSpPr/>
              <p:nvPr/>
            </p:nvSpPr>
            <p:spPr>
              <a:xfrm>
                <a:off x="10352128" y="2989413"/>
                <a:ext cx="37976" cy="135456"/>
              </a:xfrm>
              <a:custGeom>
                <a:avLst/>
                <a:gdLst/>
                <a:ahLst/>
                <a:cxnLst/>
                <a:rect l="0" t="0" r="0" b="0"/>
                <a:pathLst>
                  <a:path w="120000" h="120000" extrusionOk="0">
                    <a:moveTo>
                      <a:pt x="118" y="6184"/>
                    </a:moveTo>
                    <a:lnTo>
                      <a:pt x="20551" y="6257"/>
                    </a:lnTo>
                    <a:lnTo>
                      <a:pt x="20472" y="113803"/>
                    </a:lnTo>
                    <a:lnTo>
                      <a:pt x="0" y="113864"/>
                    </a:lnTo>
                    <a:lnTo>
                      <a:pt x="0" y="120000"/>
                    </a:lnTo>
                    <a:lnTo>
                      <a:pt x="120000" y="119975"/>
                    </a:lnTo>
                    <a:lnTo>
                      <a:pt x="120000" y="113815"/>
                    </a:lnTo>
                    <a:lnTo>
                      <a:pt x="98346" y="113778"/>
                    </a:lnTo>
                    <a:lnTo>
                      <a:pt x="98346" y="6209"/>
                    </a:lnTo>
                    <a:lnTo>
                      <a:pt x="120000" y="6184"/>
                    </a:lnTo>
                    <a:lnTo>
                      <a:pt x="119881" y="0"/>
                    </a:lnTo>
                    <a:lnTo>
                      <a:pt x="0" y="24"/>
                    </a:lnTo>
                    <a:lnTo>
                      <a:pt x="118" y="6184"/>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199" name="Shape 389">
                <a:extLst>
                  <a:ext uri="{FF2B5EF4-FFF2-40B4-BE49-F238E27FC236}">
                    <a16:creationId xmlns:a16="http://schemas.microsoft.com/office/drawing/2014/main" id="{626087F5-A2FD-4A3B-BB53-8A0DD284D421}"/>
                  </a:ext>
                </a:extLst>
              </p:cNvPr>
              <p:cNvSpPr/>
              <p:nvPr/>
            </p:nvSpPr>
            <p:spPr>
              <a:xfrm>
                <a:off x="10508250" y="2989413"/>
                <a:ext cx="37976" cy="135456"/>
              </a:xfrm>
              <a:custGeom>
                <a:avLst/>
                <a:gdLst/>
                <a:ahLst/>
                <a:cxnLst/>
                <a:rect l="0" t="0" r="0" b="0"/>
                <a:pathLst>
                  <a:path w="120000" h="120000" extrusionOk="0">
                    <a:moveTo>
                      <a:pt x="275" y="6185"/>
                    </a:moveTo>
                    <a:lnTo>
                      <a:pt x="20583" y="6185"/>
                    </a:lnTo>
                    <a:lnTo>
                      <a:pt x="20505" y="113839"/>
                    </a:lnTo>
                    <a:lnTo>
                      <a:pt x="0" y="113839"/>
                    </a:lnTo>
                    <a:lnTo>
                      <a:pt x="78" y="119999"/>
                    </a:lnTo>
                    <a:lnTo>
                      <a:pt x="120000" y="119938"/>
                    </a:lnTo>
                    <a:lnTo>
                      <a:pt x="120000" y="113839"/>
                    </a:lnTo>
                    <a:lnTo>
                      <a:pt x="98353" y="113839"/>
                    </a:lnTo>
                    <a:lnTo>
                      <a:pt x="98353" y="6185"/>
                    </a:lnTo>
                    <a:lnTo>
                      <a:pt x="120000" y="6148"/>
                    </a:lnTo>
                    <a:lnTo>
                      <a:pt x="119921" y="0"/>
                    </a:lnTo>
                    <a:lnTo>
                      <a:pt x="39" y="12"/>
                    </a:lnTo>
                    <a:lnTo>
                      <a:pt x="275" y="6185"/>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200" name="Shape 390">
                <a:extLst>
                  <a:ext uri="{FF2B5EF4-FFF2-40B4-BE49-F238E27FC236}">
                    <a16:creationId xmlns:a16="http://schemas.microsoft.com/office/drawing/2014/main" id="{CA76FF19-FBE0-42EE-97F4-7B2F6CFFEE54}"/>
                  </a:ext>
                </a:extLst>
              </p:cNvPr>
              <p:cNvSpPr/>
              <p:nvPr/>
            </p:nvSpPr>
            <p:spPr>
              <a:xfrm>
                <a:off x="10559940" y="2989413"/>
                <a:ext cx="38503" cy="135456"/>
              </a:xfrm>
              <a:custGeom>
                <a:avLst/>
                <a:gdLst/>
                <a:ahLst/>
                <a:cxnLst/>
                <a:rect l="0" t="0" r="0" b="0"/>
                <a:pathLst>
                  <a:path w="120000" h="120000" extrusionOk="0">
                    <a:moveTo>
                      <a:pt x="195" y="6185"/>
                    </a:moveTo>
                    <a:lnTo>
                      <a:pt x="20430" y="6185"/>
                    </a:lnTo>
                    <a:cubicBezTo>
                      <a:pt x="20782" y="7175"/>
                      <a:pt x="20978" y="104830"/>
                      <a:pt x="20626" y="113215"/>
                    </a:cubicBezTo>
                    <a:lnTo>
                      <a:pt x="20587" y="113839"/>
                    </a:lnTo>
                    <a:lnTo>
                      <a:pt x="195" y="113839"/>
                    </a:lnTo>
                    <a:cubicBezTo>
                      <a:pt x="156" y="115538"/>
                      <a:pt x="0" y="118435"/>
                      <a:pt x="273" y="119999"/>
                    </a:cubicBezTo>
                    <a:lnTo>
                      <a:pt x="119452" y="119999"/>
                    </a:lnTo>
                    <a:lnTo>
                      <a:pt x="119491" y="113839"/>
                    </a:lnTo>
                    <a:lnTo>
                      <a:pt x="97964" y="113839"/>
                    </a:lnTo>
                    <a:lnTo>
                      <a:pt x="97964" y="6185"/>
                    </a:lnTo>
                    <a:cubicBezTo>
                      <a:pt x="100508" y="6185"/>
                      <a:pt x="118199" y="6270"/>
                      <a:pt x="118982" y="6124"/>
                    </a:cubicBezTo>
                    <a:cubicBezTo>
                      <a:pt x="120000" y="5928"/>
                      <a:pt x="119608" y="843"/>
                      <a:pt x="119452" y="12"/>
                    </a:cubicBezTo>
                    <a:lnTo>
                      <a:pt x="352" y="0"/>
                    </a:lnTo>
                    <a:lnTo>
                      <a:pt x="195" y="562"/>
                    </a:lnTo>
                    <a:lnTo>
                      <a:pt x="195" y="6185"/>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201" name="Shape 391">
                <a:extLst>
                  <a:ext uri="{FF2B5EF4-FFF2-40B4-BE49-F238E27FC236}">
                    <a16:creationId xmlns:a16="http://schemas.microsoft.com/office/drawing/2014/main" id="{EB03D899-889F-4F8D-939F-1E92032D2B63}"/>
                  </a:ext>
                </a:extLst>
              </p:cNvPr>
              <p:cNvSpPr/>
              <p:nvPr/>
            </p:nvSpPr>
            <p:spPr>
              <a:xfrm>
                <a:off x="10403817" y="2989413"/>
                <a:ext cx="37976" cy="135456"/>
              </a:xfrm>
              <a:custGeom>
                <a:avLst/>
                <a:gdLst/>
                <a:ahLst/>
                <a:cxnLst/>
                <a:rect l="0" t="0" r="0" b="0"/>
                <a:pathLst>
                  <a:path w="120000" h="120000" extrusionOk="0">
                    <a:moveTo>
                      <a:pt x="391" y="6185"/>
                    </a:moveTo>
                    <a:lnTo>
                      <a:pt x="20612" y="6185"/>
                    </a:lnTo>
                    <a:cubicBezTo>
                      <a:pt x="21043" y="7309"/>
                      <a:pt x="21160" y="104671"/>
                      <a:pt x="20847" y="113215"/>
                    </a:cubicBezTo>
                    <a:lnTo>
                      <a:pt x="20769" y="113839"/>
                    </a:lnTo>
                    <a:lnTo>
                      <a:pt x="430" y="113839"/>
                    </a:lnTo>
                    <a:cubicBezTo>
                      <a:pt x="352" y="115501"/>
                      <a:pt x="860" y="118643"/>
                      <a:pt x="0" y="119999"/>
                    </a:cubicBezTo>
                    <a:lnTo>
                      <a:pt x="119569" y="119999"/>
                    </a:lnTo>
                    <a:lnTo>
                      <a:pt x="119608" y="113839"/>
                    </a:lnTo>
                    <a:lnTo>
                      <a:pt x="98135" y="113839"/>
                    </a:lnTo>
                    <a:lnTo>
                      <a:pt x="98135" y="6185"/>
                    </a:lnTo>
                    <a:lnTo>
                      <a:pt x="119295" y="6185"/>
                    </a:lnTo>
                    <a:cubicBezTo>
                      <a:pt x="120000" y="5488"/>
                      <a:pt x="119960" y="794"/>
                      <a:pt x="119374" y="0"/>
                    </a:cubicBezTo>
                    <a:lnTo>
                      <a:pt x="586" y="0"/>
                    </a:lnTo>
                    <a:lnTo>
                      <a:pt x="391" y="562"/>
                    </a:lnTo>
                    <a:lnTo>
                      <a:pt x="391" y="6185"/>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202" name="Shape 392">
                <a:extLst>
                  <a:ext uri="{FF2B5EF4-FFF2-40B4-BE49-F238E27FC236}">
                    <a16:creationId xmlns:a16="http://schemas.microsoft.com/office/drawing/2014/main" id="{9E0F0C84-3BA1-4A7B-A422-D241FCBB48D0}"/>
                  </a:ext>
                </a:extLst>
              </p:cNvPr>
              <p:cNvSpPr/>
              <p:nvPr/>
            </p:nvSpPr>
            <p:spPr>
              <a:xfrm>
                <a:off x="10415948" y="3135334"/>
                <a:ext cx="167726" cy="17441"/>
              </a:xfrm>
              <a:custGeom>
                <a:avLst/>
                <a:gdLst/>
                <a:ahLst/>
                <a:cxnLst/>
                <a:rect l="0" t="0" r="0" b="0"/>
                <a:pathLst>
                  <a:path w="120000" h="120000" extrusionOk="0">
                    <a:moveTo>
                      <a:pt x="27" y="120000"/>
                    </a:moveTo>
                    <a:lnTo>
                      <a:pt x="120000" y="120000"/>
                    </a:lnTo>
                    <a:lnTo>
                      <a:pt x="119972" y="0"/>
                    </a:lnTo>
                    <a:lnTo>
                      <a:pt x="0" y="0"/>
                    </a:lnTo>
                    <a:lnTo>
                      <a:pt x="27" y="120000"/>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203" name="Shape 393">
                <a:extLst>
                  <a:ext uri="{FF2B5EF4-FFF2-40B4-BE49-F238E27FC236}">
                    <a16:creationId xmlns:a16="http://schemas.microsoft.com/office/drawing/2014/main" id="{AE731043-CE13-4CAA-8AEC-BD659B0C10C2}"/>
                  </a:ext>
                </a:extLst>
              </p:cNvPr>
              <p:cNvSpPr/>
              <p:nvPr/>
            </p:nvSpPr>
            <p:spPr>
              <a:xfrm>
                <a:off x="10415948" y="3164402"/>
                <a:ext cx="167726" cy="18022"/>
              </a:xfrm>
              <a:custGeom>
                <a:avLst/>
                <a:gdLst/>
                <a:ahLst/>
                <a:cxnLst/>
                <a:rect l="0" t="0" r="0" b="0"/>
                <a:pathLst>
                  <a:path w="120000" h="120000" extrusionOk="0">
                    <a:moveTo>
                      <a:pt x="108" y="0"/>
                    </a:moveTo>
                    <a:cubicBezTo>
                      <a:pt x="90" y="15126"/>
                      <a:pt x="0" y="113124"/>
                      <a:pt x="171" y="120000"/>
                    </a:cubicBezTo>
                    <a:lnTo>
                      <a:pt x="119828" y="120000"/>
                    </a:lnTo>
                    <a:cubicBezTo>
                      <a:pt x="119999" y="112757"/>
                      <a:pt x="119900" y="15401"/>
                      <a:pt x="119891" y="0"/>
                    </a:cubicBezTo>
                    <a:lnTo>
                      <a:pt x="108" y="0"/>
                    </a:ln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grpSp>
      </p:grpSp>
      <p:grpSp>
        <p:nvGrpSpPr>
          <p:cNvPr id="204" name="Group 203">
            <a:extLst>
              <a:ext uri="{FF2B5EF4-FFF2-40B4-BE49-F238E27FC236}">
                <a16:creationId xmlns:a16="http://schemas.microsoft.com/office/drawing/2014/main" id="{A982FB47-576A-46D2-BD01-9FE5987E4EED}"/>
              </a:ext>
            </a:extLst>
          </p:cNvPr>
          <p:cNvGrpSpPr/>
          <p:nvPr/>
        </p:nvGrpSpPr>
        <p:grpSpPr>
          <a:xfrm>
            <a:off x="1143000" y="2779539"/>
            <a:ext cx="1095739" cy="858206"/>
            <a:chOff x="1143000" y="2743197"/>
            <a:chExt cx="1095739" cy="858206"/>
          </a:xfrm>
        </p:grpSpPr>
        <p:sp>
          <p:nvSpPr>
            <p:cNvPr id="205" name="Rectangle 204">
              <a:extLst>
                <a:ext uri="{FF2B5EF4-FFF2-40B4-BE49-F238E27FC236}">
                  <a16:creationId xmlns:a16="http://schemas.microsoft.com/office/drawing/2014/main" id="{1FAD0BA3-07BB-4BE1-8B75-5264F925E5A3}"/>
                </a:ext>
              </a:extLst>
            </p:cNvPr>
            <p:cNvSpPr/>
            <p:nvPr/>
          </p:nvSpPr>
          <p:spPr bwMode="auto">
            <a:xfrm>
              <a:off x="1143000" y="3308402"/>
              <a:ext cx="1095739" cy="293001"/>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rgbClr val="0F1C50"/>
                  </a:solidFill>
                  <a:effectLst/>
                  <a:uLnTx/>
                  <a:uFillTx/>
                  <a:latin typeface="Arial" charset="0"/>
                  <a:cs typeface="+mn-cs"/>
                </a:rPr>
                <a:t>Financial</a:t>
              </a:r>
              <a:br>
                <a:rPr kumimoji="0" lang="en-US" sz="900" b="1" i="0" u="none" strike="noStrike" kern="1200" cap="none" spc="0" normalizeH="0" baseline="0" noProof="0">
                  <a:ln>
                    <a:noFill/>
                  </a:ln>
                  <a:solidFill>
                    <a:srgbClr val="0F1C50"/>
                  </a:solidFill>
                  <a:effectLst/>
                  <a:uLnTx/>
                  <a:uFillTx/>
                  <a:latin typeface="Arial" charset="0"/>
                  <a:cs typeface="+mn-cs"/>
                </a:rPr>
              </a:br>
              <a:r>
                <a:rPr kumimoji="0" lang="en-US" sz="900" b="1" i="0" u="none" strike="noStrike" kern="1200" cap="none" spc="0" normalizeH="0" baseline="0" noProof="0">
                  <a:ln>
                    <a:noFill/>
                  </a:ln>
                  <a:solidFill>
                    <a:srgbClr val="0F1C50"/>
                  </a:solidFill>
                  <a:effectLst/>
                  <a:uLnTx/>
                  <a:uFillTx/>
                  <a:latin typeface="Arial" charset="0"/>
                  <a:cs typeface="+mn-cs"/>
                </a:rPr>
                <a:t>Services</a:t>
              </a:r>
            </a:p>
          </p:txBody>
        </p:sp>
        <p:grpSp>
          <p:nvGrpSpPr>
            <p:cNvPr id="206" name="Group 205">
              <a:extLst>
                <a:ext uri="{FF2B5EF4-FFF2-40B4-BE49-F238E27FC236}">
                  <a16:creationId xmlns:a16="http://schemas.microsoft.com/office/drawing/2014/main" id="{BABB10EA-AB06-4700-B0A5-6256CCAB9C80}"/>
                </a:ext>
              </a:extLst>
            </p:cNvPr>
            <p:cNvGrpSpPr/>
            <p:nvPr/>
          </p:nvGrpSpPr>
          <p:grpSpPr>
            <a:xfrm>
              <a:off x="1461046" y="2743197"/>
              <a:ext cx="459659" cy="480520"/>
              <a:chOff x="1539196" y="2858466"/>
              <a:chExt cx="303360" cy="317128"/>
            </a:xfrm>
          </p:grpSpPr>
          <p:sp>
            <p:nvSpPr>
              <p:cNvPr id="207" name="Freeform 66">
                <a:extLst>
                  <a:ext uri="{FF2B5EF4-FFF2-40B4-BE49-F238E27FC236}">
                    <a16:creationId xmlns:a16="http://schemas.microsoft.com/office/drawing/2014/main" id="{CD1B0EF6-A5E6-40A9-BFED-B284D472A983}"/>
                  </a:ext>
                </a:extLst>
              </p:cNvPr>
              <p:cNvSpPr>
                <a:spLocks/>
              </p:cNvSpPr>
              <p:nvPr/>
            </p:nvSpPr>
            <p:spPr bwMode="auto">
              <a:xfrm>
                <a:off x="1648922" y="2937353"/>
                <a:ext cx="84625" cy="158564"/>
              </a:xfrm>
              <a:custGeom>
                <a:avLst/>
                <a:gdLst>
                  <a:gd name="T0" fmla="*/ 28 w 56"/>
                  <a:gd name="T1" fmla="*/ 19 h 96"/>
                  <a:gd name="T2" fmla="*/ 42 w 56"/>
                  <a:gd name="T3" fmla="*/ 32 h 96"/>
                  <a:gd name="T4" fmla="*/ 56 w 56"/>
                  <a:gd name="T5" fmla="*/ 32 h 96"/>
                  <a:gd name="T6" fmla="*/ 36 w 56"/>
                  <a:gd name="T7" fmla="*/ 10 h 96"/>
                  <a:gd name="T8" fmla="*/ 36 w 56"/>
                  <a:gd name="T9" fmla="*/ 0 h 96"/>
                  <a:gd name="T10" fmla="*/ 20 w 56"/>
                  <a:gd name="T11" fmla="*/ 0 h 96"/>
                  <a:gd name="T12" fmla="*/ 20 w 56"/>
                  <a:gd name="T13" fmla="*/ 10 h 96"/>
                  <a:gd name="T14" fmla="*/ 0 w 56"/>
                  <a:gd name="T15" fmla="*/ 31 h 96"/>
                  <a:gd name="T16" fmla="*/ 26 w 56"/>
                  <a:gd name="T17" fmla="*/ 55 h 96"/>
                  <a:gd name="T18" fmla="*/ 42 w 56"/>
                  <a:gd name="T19" fmla="*/ 67 h 96"/>
                  <a:gd name="T20" fmla="*/ 28 w 56"/>
                  <a:gd name="T21" fmla="*/ 77 h 96"/>
                  <a:gd name="T22" fmla="*/ 14 w 56"/>
                  <a:gd name="T23" fmla="*/ 64 h 96"/>
                  <a:gd name="T24" fmla="*/ 0 w 56"/>
                  <a:gd name="T25" fmla="*/ 64 h 96"/>
                  <a:gd name="T26" fmla="*/ 20 w 56"/>
                  <a:gd name="T27" fmla="*/ 86 h 96"/>
                  <a:gd name="T28" fmla="*/ 20 w 56"/>
                  <a:gd name="T29" fmla="*/ 96 h 96"/>
                  <a:gd name="T30" fmla="*/ 36 w 56"/>
                  <a:gd name="T31" fmla="*/ 96 h 96"/>
                  <a:gd name="T32" fmla="*/ 36 w 56"/>
                  <a:gd name="T33" fmla="*/ 86 h 96"/>
                  <a:gd name="T34" fmla="*/ 56 w 56"/>
                  <a:gd name="T35" fmla="*/ 65 h 96"/>
                  <a:gd name="T36" fmla="*/ 30 w 56"/>
                  <a:gd name="T37" fmla="*/ 41 h 96"/>
                  <a:gd name="T38" fmla="*/ 14 w 56"/>
                  <a:gd name="T39" fmla="*/ 29 h 96"/>
                  <a:gd name="T40" fmla="*/ 28 w 56"/>
                  <a:gd name="T41" fmla="*/ 1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6" h="96">
                    <a:moveTo>
                      <a:pt x="28" y="19"/>
                    </a:moveTo>
                    <a:cubicBezTo>
                      <a:pt x="37" y="19"/>
                      <a:pt x="42" y="27"/>
                      <a:pt x="42" y="32"/>
                    </a:cubicBezTo>
                    <a:cubicBezTo>
                      <a:pt x="56" y="32"/>
                      <a:pt x="56" y="32"/>
                      <a:pt x="56" y="32"/>
                    </a:cubicBezTo>
                    <a:cubicBezTo>
                      <a:pt x="56" y="22"/>
                      <a:pt x="48" y="13"/>
                      <a:pt x="36" y="10"/>
                    </a:cubicBezTo>
                    <a:cubicBezTo>
                      <a:pt x="36" y="0"/>
                      <a:pt x="36" y="0"/>
                      <a:pt x="36" y="0"/>
                    </a:cubicBezTo>
                    <a:cubicBezTo>
                      <a:pt x="20" y="0"/>
                      <a:pt x="20" y="0"/>
                      <a:pt x="20" y="0"/>
                    </a:cubicBezTo>
                    <a:cubicBezTo>
                      <a:pt x="20" y="10"/>
                      <a:pt x="20" y="10"/>
                      <a:pt x="20" y="10"/>
                    </a:cubicBezTo>
                    <a:cubicBezTo>
                      <a:pt x="2" y="13"/>
                      <a:pt x="0" y="26"/>
                      <a:pt x="0" y="31"/>
                    </a:cubicBezTo>
                    <a:cubicBezTo>
                      <a:pt x="0" y="39"/>
                      <a:pt x="3" y="49"/>
                      <a:pt x="26" y="55"/>
                    </a:cubicBezTo>
                    <a:cubicBezTo>
                      <a:pt x="36" y="58"/>
                      <a:pt x="42" y="60"/>
                      <a:pt x="42" y="67"/>
                    </a:cubicBezTo>
                    <a:cubicBezTo>
                      <a:pt x="42" y="72"/>
                      <a:pt x="37" y="77"/>
                      <a:pt x="28" y="77"/>
                    </a:cubicBezTo>
                    <a:cubicBezTo>
                      <a:pt x="16" y="77"/>
                      <a:pt x="14" y="69"/>
                      <a:pt x="14" y="64"/>
                    </a:cubicBezTo>
                    <a:cubicBezTo>
                      <a:pt x="0" y="64"/>
                      <a:pt x="0" y="64"/>
                      <a:pt x="0" y="64"/>
                    </a:cubicBezTo>
                    <a:cubicBezTo>
                      <a:pt x="0" y="68"/>
                      <a:pt x="2" y="83"/>
                      <a:pt x="20" y="86"/>
                    </a:cubicBezTo>
                    <a:cubicBezTo>
                      <a:pt x="20" y="96"/>
                      <a:pt x="20" y="96"/>
                      <a:pt x="20" y="96"/>
                    </a:cubicBezTo>
                    <a:cubicBezTo>
                      <a:pt x="36" y="96"/>
                      <a:pt x="36" y="96"/>
                      <a:pt x="36" y="96"/>
                    </a:cubicBezTo>
                    <a:cubicBezTo>
                      <a:pt x="36" y="86"/>
                      <a:pt x="36" y="86"/>
                      <a:pt x="36" y="86"/>
                    </a:cubicBezTo>
                    <a:cubicBezTo>
                      <a:pt x="54" y="83"/>
                      <a:pt x="56" y="70"/>
                      <a:pt x="56" y="65"/>
                    </a:cubicBezTo>
                    <a:cubicBezTo>
                      <a:pt x="56" y="53"/>
                      <a:pt x="46" y="46"/>
                      <a:pt x="30" y="41"/>
                    </a:cubicBezTo>
                    <a:cubicBezTo>
                      <a:pt x="22" y="38"/>
                      <a:pt x="14" y="35"/>
                      <a:pt x="14" y="29"/>
                    </a:cubicBezTo>
                    <a:cubicBezTo>
                      <a:pt x="14" y="24"/>
                      <a:pt x="19" y="19"/>
                      <a:pt x="28" y="1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1" lang="en-US" sz="1400" b="0" i="0" u="none" strike="noStrike" kern="120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cs typeface="+mn-cs"/>
                </a:endParaRPr>
              </a:p>
            </p:txBody>
          </p:sp>
          <p:sp>
            <p:nvSpPr>
              <p:cNvPr id="208" name="Freeform 67">
                <a:extLst>
                  <a:ext uri="{FF2B5EF4-FFF2-40B4-BE49-F238E27FC236}">
                    <a16:creationId xmlns:a16="http://schemas.microsoft.com/office/drawing/2014/main" id="{A18ACA55-19DB-4FFC-A265-6F4CB276157D}"/>
                  </a:ext>
                </a:extLst>
              </p:cNvPr>
              <p:cNvSpPr>
                <a:spLocks/>
              </p:cNvSpPr>
              <p:nvPr/>
            </p:nvSpPr>
            <p:spPr bwMode="auto">
              <a:xfrm>
                <a:off x="1539196" y="2890810"/>
                <a:ext cx="182159" cy="284784"/>
              </a:xfrm>
              <a:custGeom>
                <a:avLst/>
                <a:gdLst>
                  <a:gd name="T0" fmla="*/ 73 w 121"/>
                  <a:gd name="T1" fmla="*/ 0 h 172"/>
                  <a:gd name="T2" fmla="*/ 25 w 121"/>
                  <a:gd name="T3" fmla="*/ 48 h 172"/>
                  <a:gd name="T4" fmla="*/ 25 w 121"/>
                  <a:gd name="T5" fmla="*/ 136 h 172"/>
                  <a:gd name="T6" fmla="*/ 4 w 121"/>
                  <a:gd name="T7" fmla="*/ 136 h 172"/>
                  <a:gd name="T8" fmla="*/ 2 w 121"/>
                  <a:gd name="T9" fmla="*/ 141 h 172"/>
                  <a:gd name="T10" fmla="*/ 33 w 121"/>
                  <a:gd name="T11" fmla="*/ 172 h 172"/>
                  <a:gd name="T12" fmla="*/ 64 w 121"/>
                  <a:gd name="T13" fmla="*/ 141 h 172"/>
                  <a:gd name="T14" fmla="*/ 62 w 121"/>
                  <a:gd name="T15" fmla="*/ 136 h 172"/>
                  <a:gd name="T16" fmla="*/ 41 w 121"/>
                  <a:gd name="T17" fmla="*/ 136 h 172"/>
                  <a:gd name="T18" fmla="*/ 41 w 121"/>
                  <a:gd name="T19" fmla="*/ 48 h 172"/>
                  <a:gd name="T20" fmla="*/ 73 w 121"/>
                  <a:gd name="T21" fmla="*/ 16 h 172"/>
                  <a:gd name="T22" fmla="*/ 121 w 121"/>
                  <a:gd name="T23" fmla="*/ 16 h 172"/>
                  <a:gd name="T24" fmla="*/ 121 w 121"/>
                  <a:gd name="T25" fmla="*/ 0 h 172"/>
                  <a:gd name="T26" fmla="*/ 73 w 121"/>
                  <a:gd name="T27"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 h="172">
                    <a:moveTo>
                      <a:pt x="73" y="0"/>
                    </a:moveTo>
                    <a:cubicBezTo>
                      <a:pt x="47" y="0"/>
                      <a:pt x="25" y="22"/>
                      <a:pt x="25" y="48"/>
                    </a:cubicBezTo>
                    <a:cubicBezTo>
                      <a:pt x="25" y="136"/>
                      <a:pt x="25" y="136"/>
                      <a:pt x="25" y="136"/>
                    </a:cubicBezTo>
                    <a:cubicBezTo>
                      <a:pt x="4" y="136"/>
                      <a:pt x="4" y="136"/>
                      <a:pt x="4" y="136"/>
                    </a:cubicBezTo>
                    <a:cubicBezTo>
                      <a:pt x="1" y="136"/>
                      <a:pt x="0" y="139"/>
                      <a:pt x="2" y="141"/>
                    </a:cubicBezTo>
                    <a:cubicBezTo>
                      <a:pt x="33" y="172"/>
                      <a:pt x="33" y="172"/>
                      <a:pt x="33" y="172"/>
                    </a:cubicBezTo>
                    <a:cubicBezTo>
                      <a:pt x="64" y="141"/>
                      <a:pt x="64" y="141"/>
                      <a:pt x="64" y="141"/>
                    </a:cubicBezTo>
                    <a:cubicBezTo>
                      <a:pt x="66" y="139"/>
                      <a:pt x="65" y="136"/>
                      <a:pt x="62" y="136"/>
                    </a:cubicBezTo>
                    <a:cubicBezTo>
                      <a:pt x="41" y="136"/>
                      <a:pt x="41" y="136"/>
                      <a:pt x="41" y="136"/>
                    </a:cubicBezTo>
                    <a:cubicBezTo>
                      <a:pt x="41" y="48"/>
                      <a:pt x="41" y="48"/>
                      <a:pt x="41" y="48"/>
                    </a:cubicBezTo>
                    <a:cubicBezTo>
                      <a:pt x="41" y="30"/>
                      <a:pt x="55" y="16"/>
                      <a:pt x="73" y="16"/>
                    </a:cubicBezTo>
                    <a:cubicBezTo>
                      <a:pt x="121" y="16"/>
                      <a:pt x="121" y="16"/>
                      <a:pt x="121" y="16"/>
                    </a:cubicBezTo>
                    <a:cubicBezTo>
                      <a:pt x="121" y="0"/>
                      <a:pt x="121" y="0"/>
                      <a:pt x="121" y="0"/>
                    </a:cubicBezTo>
                    <a:lnTo>
                      <a:pt x="7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1" lang="en-US" sz="1400" b="0" i="0" u="none" strike="noStrike" kern="120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cs typeface="+mn-cs"/>
                </a:endParaRPr>
              </a:p>
            </p:txBody>
          </p:sp>
          <p:sp>
            <p:nvSpPr>
              <p:cNvPr id="209" name="Freeform 68">
                <a:extLst>
                  <a:ext uri="{FF2B5EF4-FFF2-40B4-BE49-F238E27FC236}">
                    <a16:creationId xmlns:a16="http://schemas.microsoft.com/office/drawing/2014/main" id="{A7FCCD24-A54A-4B74-8907-2D1EAD65054E}"/>
                  </a:ext>
                </a:extLst>
              </p:cNvPr>
              <p:cNvSpPr>
                <a:spLocks/>
              </p:cNvSpPr>
              <p:nvPr/>
            </p:nvSpPr>
            <p:spPr bwMode="auto">
              <a:xfrm>
                <a:off x="1661114" y="2858466"/>
                <a:ext cx="181442" cy="283995"/>
              </a:xfrm>
              <a:custGeom>
                <a:avLst/>
                <a:gdLst>
                  <a:gd name="T0" fmla="*/ 119 w 121"/>
                  <a:gd name="T1" fmla="*/ 31 h 172"/>
                  <a:gd name="T2" fmla="*/ 88 w 121"/>
                  <a:gd name="T3" fmla="*/ 0 h 172"/>
                  <a:gd name="T4" fmla="*/ 57 w 121"/>
                  <a:gd name="T5" fmla="*/ 31 h 172"/>
                  <a:gd name="T6" fmla="*/ 59 w 121"/>
                  <a:gd name="T7" fmla="*/ 36 h 172"/>
                  <a:gd name="T8" fmla="*/ 80 w 121"/>
                  <a:gd name="T9" fmla="*/ 36 h 172"/>
                  <a:gd name="T10" fmla="*/ 80 w 121"/>
                  <a:gd name="T11" fmla="*/ 40 h 172"/>
                  <a:gd name="T12" fmla="*/ 80 w 121"/>
                  <a:gd name="T13" fmla="*/ 40 h 172"/>
                  <a:gd name="T14" fmla="*/ 80 w 121"/>
                  <a:gd name="T15" fmla="*/ 124 h 172"/>
                  <a:gd name="T16" fmla="*/ 48 w 121"/>
                  <a:gd name="T17" fmla="*/ 156 h 172"/>
                  <a:gd name="T18" fmla="*/ 0 w 121"/>
                  <a:gd name="T19" fmla="*/ 156 h 172"/>
                  <a:gd name="T20" fmla="*/ 0 w 121"/>
                  <a:gd name="T21" fmla="*/ 172 h 172"/>
                  <a:gd name="T22" fmla="*/ 48 w 121"/>
                  <a:gd name="T23" fmla="*/ 172 h 172"/>
                  <a:gd name="T24" fmla="*/ 96 w 121"/>
                  <a:gd name="T25" fmla="*/ 124 h 172"/>
                  <a:gd name="T26" fmla="*/ 96 w 121"/>
                  <a:gd name="T27" fmla="*/ 36 h 172"/>
                  <a:gd name="T28" fmla="*/ 117 w 121"/>
                  <a:gd name="T29" fmla="*/ 36 h 172"/>
                  <a:gd name="T30" fmla="*/ 119 w 121"/>
                  <a:gd name="T31" fmla="*/ 3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1" h="172">
                    <a:moveTo>
                      <a:pt x="119" y="31"/>
                    </a:moveTo>
                    <a:cubicBezTo>
                      <a:pt x="88" y="0"/>
                      <a:pt x="88" y="0"/>
                      <a:pt x="88" y="0"/>
                    </a:cubicBezTo>
                    <a:cubicBezTo>
                      <a:pt x="57" y="31"/>
                      <a:pt x="57" y="31"/>
                      <a:pt x="57" y="31"/>
                    </a:cubicBezTo>
                    <a:cubicBezTo>
                      <a:pt x="55" y="33"/>
                      <a:pt x="56" y="36"/>
                      <a:pt x="59" y="36"/>
                    </a:cubicBezTo>
                    <a:cubicBezTo>
                      <a:pt x="80" y="36"/>
                      <a:pt x="80" y="36"/>
                      <a:pt x="80" y="36"/>
                    </a:cubicBezTo>
                    <a:cubicBezTo>
                      <a:pt x="80" y="40"/>
                      <a:pt x="80" y="40"/>
                      <a:pt x="80" y="40"/>
                    </a:cubicBezTo>
                    <a:cubicBezTo>
                      <a:pt x="80" y="40"/>
                      <a:pt x="80" y="40"/>
                      <a:pt x="80" y="40"/>
                    </a:cubicBezTo>
                    <a:cubicBezTo>
                      <a:pt x="80" y="124"/>
                      <a:pt x="80" y="124"/>
                      <a:pt x="80" y="124"/>
                    </a:cubicBezTo>
                    <a:cubicBezTo>
                      <a:pt x="80" y="142"/>
                      <a:pt x="66" y="156"/>
                      <a:pt x="48" y="156"/>
                    </a:cubicBezTo>
                    <a:cubicBezTo>
                      <a:pt x="0" y="156"/>
                      <a:pt x="0" y="156"/>
                      <a:pt x="0" y="156"/>
                    </a:cubicBezTo>
                    <a:cubicBezTo>
                      <a:pt x="0" y="172"/>
                      <a:pt x="0" y="172"/>
                      <a:pt x="0" y="172"/>
                    </a:cubicBezTo>
                    <a:cubicBezTo>
                      <a:pt x="48" y="172"/>
                      <a:pt x="48" y="172"/>
                      <a:pt x="48" y="172"/>
                    </a:cubicBezTo>
                    <a:cubicBezTo>
                      <a:pt x="74" y="172"/>
                      <a:pt x="96" y="150"/>
                      <a:pt x="96" y="124"/>
                    </a:cubicBezTo>
                    <a:cubicBezTo>
                      <a:pt x="96" y="36"/>
                      <a:pt x="96" y="36"/>
                      <a:pt x="96" y="36"/>
                    </a:cubicBezTo>
                    <a:cubicBezTo>
                      <a:pt x="117" y="36"/>
                      <a:pt x="117" y="36"/>
                      <a:pt x="117" y="36"/>
                    </a:cubicBezTo>
                    <a:cubicBezTo>
                      <a:pt x="120" y="36"/>
                      <a:pt x="121" y="33"/>
                      <a:pt x="119" y="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1" lang="en-US" sz="1400" b="0" i="0" u="none" strike="noStrike" kern="120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cs typeface="+mn-cs"/>
                </a:endParaRPr>
              </a:p>
            </p:txBody>
          </p:sp>
        </p:grpSp>
      </p:grpSp>
      <p:grpSp>
        <p:nvGrpSpPr>
          <p:cNvPr id="210" name="Group 209">
            <a:extLst>
              <a:ext uri="{FF2B5EF4-FFF2-40B4-BE49-F238E27FC236}">
                <a16:creationId xmlns:a16="http://schemas.microsoft.com/office/drawing/2014/main" id="{511BCC74-9F6E-4C09-AF63-AA636E134D38}"/>
              </a:ext>
            </a:extLst>
          </p:cNvPr>
          <p:cNvGrpSpPr/>
          <p:nvPr/>
        </p:nvGrpSpPr>
        <p:grpSpPr>
          <a:xfrm>
            <a:off x="7436045" y="2726275"/>
            <a:ext cx="1095739" cy="911470"/>
            <a:chOff x="7436045" y="2689933"/>
            <a:chExt cx="1095739" cy="911470"/>
          </a:xfrm>
        </p:grpSpPr>
        <p:sp>
          <p:nvSpPr>
            <p:cNvPr id="211" name="Rectangle 210">
              <a:extLst>
                <a:ext uri="{FF2B5EF4-FFF2-40B4-BE49-F238E27FC236}">
                  <a16:creationId xmlns:a16="http://schemas.microsoft.com/office/drawing/2014/main" id="{91675F7A-A30B-40E0-AED5-0A662AC1A26B}"/>
                </a:ext>
              </a:extLst>
            </p:cNvPr>
            <p:cNvSpPr/>
            <p:nvPr/>
          </p:nvSpPr>
          <p:spPr bwMode="auto">
            <a:xfrm>
              <a:off x="7436045" y="3308402"/>
              <a:ext cx="1095739" cy="293001"/>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1" lang="en-US" sz="900" b="1" i="0" u="none" strike="noStrike" kern="1200" cap="none" spc="0" normalizeH="0" baseline="0" noProof="0">
                  <a:ln>
                    <a:noFill/>
                  </a:ln>
                  <a:solidFill>
                    <a:srgbClr val="0F1C50"/>
                  </a:solidFill>
                  <a:effectLst/>
                  <a:uLnTx/>
                  <a:uFillTx/>
                  <a:latin typeface="Arial"/>
                  <a:cs typeface="+mn-cs"/>
                </a:rPr>
                <a:t>Life </a:t>
              </a:r>
              <a:br>
                <a:rPr kumimoji="1" lang="en-US" sz="900" b="1" i="0" u="none" strike="noStrike" kern="1200" cap="none" spc="0" normalizeH="0" baseline="0" noProof="0">
                  <a:ln>
                    <a:noFill/>
                  </a:ln>
                  <a:solidFill>
                    <a:srgbClr val="0F1C50"/>
                  </a:solidFill>
                  <a:effectLst/>
                  <a:uLnTx/>
                  <a:uFillTx/>
                  <a:latin typeface="Arial"/>
                  <a:cs typeface="+mn-cs"/>
                </a:rPr>
              </a:br>
              <a:r>
                <a:rPr kumimoji="1" lang="en-US" sz="900" b="1" i="0" u="none" strike="noStrike" kern="1200" cap="none" spc="0" normalizeH="0" baseline="0" noProof="0">
                  <a:ln>
                    <a:noFill/>
                  </a:ln>
                  <a:solidFill>
                    <a:srgbClr val="0F1C50"/>
                  </a:solidFill>
                  <a:effectLst/>
                  <a:uLnTx/>
                  <a:uFillTx/>
                  <a:latin typeface="Arial"/>
                  <a:cs typeface="+mn-cs"/>
                </a:rPr>
                <a:t>Sciences</a:t>
              </a:r>
            </a:p>
          </p:txBody>
        </p:sp>
        <p:pic>
          <p:nvPicPr>
            <p:cNvPr id="212" name="Graphic 211" descr="DNA">
              <a:extLst>
                <a:ext uri="{FF2B5EF4-FFF2-40B4-BE49-F238E27FC236}">
                  <a16:creationId xmlns:a16="http://schemas.microsoft.com/office/drawing/2014/main" id="{FFCD583A-E5BC-43A3-8D50-AC351974E5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204945">
              <a:off x="7730215" y="2689933"/>
              <a:ext cx="507398" cy="507398"/>
            </a:xfrm>
            <a:prstGeom prst="rect">
              <a:avLst/>
            </a:prstGeom>
          </p:spPr>
        </p:pic>
      </p:grpSp>
      <p:grpSp>
        <p:nvGrpSpPr>
          <p:cNvPr id="213" name="Group 212">
            <a:extLst>
              <a:ext uri="{FF2B5EF4-FFF2-40B4-BE49-F238E27FC236}">
                <a16:creationId xmlns:a16="http://schemas.microsoft.com/office/drawing/2014/main" id="{B37163C4-B101-41A7-A66A-E6F706809FBA}"/>
              </a:ext>
            </a:extLst>
          </p:cNvPr>
          <p:cNvGrpSpPr/>
          <p:nvPr/>
        </p:nvGrpSpPr>
        <p:grpSpPr>
          <a:xfrm>
            <a:off x="8694654" y="2634153"/>
            <a:ext cx="1095739" cy="1003592"/>
            <a:chOff x="8694654" y="2597811"/>
            <a:chExt cx="1095739" cy="1003592"/>
          </a:xfrm>
        </p:grpSpPr>
        <p:sp>
          <p:nvSpPr>
            <p:cNvPr id="214" name="Rectangle 213">
              <a:extLst>
                <a:ext uri="{FF2B5EF4-FFF2-40B4-BE49-F238E27FC236}">
                  <a16:creationId xmlns:a16="http://schemas.microsoft.com/office/drawing/2014/main" id="{B5B47ED0-7399-4235-9AAF-E715ADAD6016}"/>
                </a:ext>
              </a:extLst>
            </p:cNvPr>
            <p:cNvSpPr/>
            <p:nvPr/>
          </p:nvSpPr>
          <p:spPr bwMode="auto">
            <a:xfrm>
              <a:off x="8694654" y="3308402"/>
              <a:ext cx="1095739" cy="293001"/>
            </a:xfrm>
            <a:prstGeom prst="rect">
              <a:avLst/>
            </a:prstGeom>
            <a:noFill/>
            <a:ln w="12700" cap="flat" cmpd="sng" algn="ctr">
              <a:noFill/>
              <a:prstDash val="solid"/>
              <a:round/>
              <a:headEnd type="none" w="med" len="med"/>
              <a:tailEnd type="none" w="med" len="med"/>
            </a:ln>
            <a:effectLst/>
          </p:spPr>
          <p:txBody>
            <a:bodyPr vert="horz" wrap="square" lIns="0" tIns="0" rIns="0" bIns="9144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rgbClr val="0F1C50"/>
                  </a:solidFill>
                  <a:effectLst/>
                  <a:uLnTx/>
                  <a:uFillTx/>
                  <a:latin typeface="Arial" charset="0"/>
                  <a:cs typeface="+mn-cs"/>
                </a:rPr>
                <a:t>Commercial</a:t>
              </a:r>
              <a:endParaRPr kumimoji="1" lang="en-US" sz="900" b="1" i="0" u="none" strike="noStrike" kern="1200" cap="none" spc="0" normalizeH="0" baseline="0" noProof="0">
                <a:ln>
                  <a:noFill/>
                </a:ln>
                <a:solidFill>
                  <a:srgbClr val="0F1C50"/>
                </a:solidFill>
                <a:effectLst/>
                <a:uLnTx/>
                <a:uFillTx/>
                <a:latin typeface="Arial"/>
                <a:cs typeface="+mn-cs"/>
              </a:endParaRPr>
            </a:p>
          </p:txBody>
        </p:sp>
        <p:pic>
          <p:nvPicPr>
            <p:cNvPr id="215" name="Graphic 214" descr="City">
              <a:extLst>
                <a:ext uri="{FF2B5EF4-FFF2-40B4-BE49-F238E27FC236}">
                  <a16:creationId xmlns:a16="http://schemas.microsoft.com/office/drawing/2014/main" id="{F35B5337-8F48-4174-B0BD-8B4B0E5071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93770" y="2597811"/>
              <a:ext cx="697506" cy="697506"/>
            </a:xfrm>
            <a:prstGeom prst="rect">
              <a:avLst/>
            </a:prstGeom>
          </p:spPr>
        </p:pic>
      </p:grpSp>
      <p:grpSp>
        <p:nvGrpSpPr>
          <p:cNvPr id="216" name="Group 215">
            <a:extLst>
              <a:ext uri="{FF2B5EF4-FFF2-40B4-BE49-F238E27FC236}">
                <a16:creationId xmlns:a16="http://schemas.microsoft.com/office/drawing/2014/main" id="{398838CB-B10D-458A-A541-D76AAA53D1C7}"/>
              </a:ext>
            </a:extLst>
          </p:cNvPr>
          <p:cNvGrpSpPr/>
          <p:nvPr/>
        </p:nvGrpSpPr>
        <p:grpSpPr>
          <a:xfrm>
            <a:off x="3660218" y="2770914"/>
            <a:ext cx="1095739" cy="866831"/>
            <a:chOff x="3660218" y="2734572"/>
            <a:chExt cx="1095739" cy="866831"/>
          </a:xfrm>
        </p:grpSpPr>
        <p:sp>
          <p:nvSpPr>
            <p:cNvPr id="217" name="Rectangle 216">
              <a:extLst>
                <a:ext uri="{FF2B5EF4-FFF2-40B4-BE49-F238E27FC236}">
                  <a16:creationId xmlns:a16="http://schemas.microsoft.com/office/drawing/2014/main" id="{95F3C2D0-20A5-4078-B1ED-556A9F8663E3}"/>
                </a:ext>
              </a:extLst>
            </p:cNvPr>
            <p:cNvSpPr/>
            <p:nvPr/>
          </p:nvSpPr>
          <p:spPr bwMode="auto">
            <a:xfrm>
              <a:off x="3660218" y="3308402"/>
              <a:ext cx="1095739" cy="293001"/>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lvl="0" indent="0" algn="ctr" defTabSz="914400" rtl="0" eaLnBrk="0" fontAlgn="base" latinLnBrk="0" hangingPunct="0">
                <a:lnSpc>
                  <a:spcPct val="100000"/>
                </a:lnSpc>
                <a:spcBef>
                  <a:spcPts val="0"/>
                </a:spcBef>
                <a:spcAft>
                  <a:spcPts val="300"/>
                </a:spcAft>
                <a:buClrTx/>
                <a:buSzTx/>
                <a:buFontTx/>
                <a:buNone/>
                <a:tabLst/>
                <a:defRPr/>
              </a:pPr>
              <a:r>
                <a:rPr kumimoji="0" lang="en-US" sz="900" b="1" i="0" u="none" strike="noStrike" kern="1200" cap="none" spc="0" normalizeH="0" baseline="0" noProof="0">
                  <a:ln>
                    <a:noFill/>
                  </a:ln>
                  <a:solidFill>
                    <a:srgbClr val="0F1C50"/>
                  </a:solidFill>
                  <a:effectLst/>
                  <a:uLnTx/>
                  <a:uFillTx/>
                  <a:latin typeface="Arial" charset="0"/>
                  <a:cs typeface="+mn-cs"/>
                </a:rPr>
                <a:t>Manufacturing  &amp; Automotive</a:t>
              </a:r>
            </a:p>
          </p:txBody>
        </p:sp>
        <p:grpSp>
          <p:nvGrpSpPr>
            <p:cNvPr id="218" name="Group 217">
              <a:extLst>
                <a:ext uri="{FF2B5EF4-FFF2-40B4-BE49-F238E27FC236}">
                  <a16:creationId xmlns:a16="http://schemas.microsoft.com/office/drawing/2014/main" id="{067A4C5E-D513-4008-B549-CFD09437D5EB}"/>
                </a:ext>
              </a:extLst>
            </p:cNvPr>
            <p:cNvGrpSpPr/>
            <p:nvPr/>
          </p:nvGrpSpPr>
          <p:grpSpPr>
            <a:xfrm>
              <a:off x="3824536" y="2734572"/>
              <a:ext cx="767120" cy="493433"/>
              <a:chOff x="3954942" y="2854203"/>
              <a:chExt cx="506274" cy="325648"/>
            </a:xfrm>
          </p:grpSpPr>
          <p:sp>
            <p:nvSpPr>
              <p:cNvPr id="219" name="Freeform 5">
                <a:extLst>
                  <a:ext uri="{FF2B5EF4-FFF2-40B4-BE49-F238E27FC236}">
                    <a16:creationId xmlns:a16="http://schemas.microsoft.com/office/drawing/2014/main" id="{C63FA2DF-D06A-46BD-941B-6D3C9D79DF69}"/>
                  </a:ext>
                </a:extLst>
              </p:cNvPr>
              <p:cNvSpPr>
                <a:spLocks/>
              </p:cNvSpPr>
              <p:nvPr/>
            </p:nvSpPr>
            <p:spPr bwMode="auto">
              <a:xfrm>
                <a:off x="3981174" y="2961378"/>
                <a:ext cx="99681" cy="109649"/>
              </a:xfrm>
              <a:custGeom>
                <a:avLst/>
                <a:gdLst>
                  <a:gd name="T0" fmla="*/ 0 w 885"/>
                  <a:gd name="T1" fmla="*/ 442 h 886"/>
                  <a:gd name="T2" fmla="*/ 443 w 885"/>
                  <a:gd name="T3" fmla="*/ 1 h 886"/>
                  <a:gd name="T4" fmla="*/ 885 w 885"/>
                  <a:gd name="T5" fmla="*/ 444 h 886"/>
                  <a:gd name="T6" fmla="*/ 441 w 885"/>
                  <a:gd name="T7" fmla="*/ 885 h 886"/>
                  <a:gd name="T8" fmla="*/ 0 w 885"/>
                  <a:gd name="T9" fmla="*/ 442 h 886"/>
                </a:gdLst>
                <a:ahLst/>
                <a:cxnLst>
                  <a:cxn ang="0">
                    <a:pos x="T0" y="T1"/>
                  </a:cxn>
                  <a:cxn ang="0">
                    <a:pos x="T2" y="T3"/>
                  </a:cxn>
                  <a:cxn ang="0">
                    <a:pos x="T4" y="T5"/>
                  </a:cxn>
                  <a:cxn ang="0">
                    <a:pos x="T6" y="T7"/>
                  </a:cxn>
                  <a:cxn ang="0">
                    <a:pos x="T8" y="T9"/>
                  </a:cxn>
                </a:cxnLst>
                <a:rect l="0" t="0" r="r" b="b"/>
                <a:pathLst>
                  <a:path w="885" h="886">
                    <a:moveTo>
                      <a:pt x="0" y="442"/>
                    </a:moveTo>
                    <a:cubicBezTo>
                      <a:pt x="0" y="197"/>
                      <a:pt x="198" y="0"/>
                      <a:pt x="443" y="1"/>
                    </a:cubicBezTo>
                    <a:cubicBezTo>
                      <a:pt x="688" y="1"/>
                      <a:pt x="885" y="199"/>
                      <a:pt x="885" y="444"/>
                    </a:cubicBezTo>
                    <a:cubicBezTo>
                      <a:pt x="884" y="688"/>
                      <a:pt x="685" y="886"/>
                      <a:pt x="441" y="885"/>
                    </a:cubicBezTo>
                    <a:cubicBezTo>
                      <a:pt x="197" y="885"/>
                      <a:pt x="0" y="687"/>
                      <a:pt x="0" y="442"/>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0" name="Freeform 6">
                <a:extLst>
                  <a:ext uri="{FF2B5EF4-FFF2-40B4-BE49-F238E27FC236}">
                    <a16:creationId xmlns:a16="http://schemas.microsoft.com/office/drawing/2014/main" id="{4D4FF6D3-9CC2-4B79-B21B-7B5494538479}"/>
                  </a:ext>
                </a:extLst>
              </p:cNvPr>
              <p:cNvSpPr>
                <a:spLocks/>
              </p:cNvSpPr>
              <p:nvPr/>
            </p:nvSpPr>
            <p:spPr bwMode="auto">
              <a:xfrm>
                <a:off x="3969182" y="3049180"/>
                <a:ext cx="123664" cy="84504"/>
              </a:xfrm>
              <a:custGeom>
                <a:avLst/>
                <a:gdLst>
                  <a:gd name="T0" fmla="*/ 1099 w 1099"/>
                  <a:gd name="T1" fmla="*/ 683 h 683"/>
                  <a:gd name="T2" fmla="*/ 0 w 1099"/>
                  <a:gd name="T3" fmla="*/ 683 h 683"/>
                  <a:gd name="T4" fmla="*/ 139 w 1099"/>
                  <a:gd name="T5" fmla="*/ 0 h 683"/>
                  <a:gd name="T6" fmla="*/ 549 w 1099"/>
                  <a:gd name="T7" fmla="*/ 221 h 683"/>
                  <a:gd name="T8" fmla="*/ 959 w 1099"/>
                  <a:gd name="T9" fmla="*/ 0 h 683"/>
                  <a:gd name="T10" fmla="*/ 1099 w 1099"/>
                  <a:gd name="T11" fmla="*/ 683 h 683"/>
                </a:gdLst>
                <a:ahLst/>
                <a:cxnLst>
                  <a:cxn ang="0">
                    <a:pos x="T0" y="T1"/>
                  </a:cxn>
                  <a:cxn ang="0">
                    <a:pos x="T2" y="T3"/>
                  </a:cxn>
                  <a:cxn ang="0">
                    <a:pos x="T4" y="T5"/>
                  </a:cxn>
                  <a:cxn ang="0">
                    <a:pos x="T6" y="T7"/>
                  </a:cxn>
                  <a:cxn ang="0">
                    <a:pos x="T8" y="T9"/>
                  </a:cxn>
                  <a:cxn ang="0">
                    <a:pos x="T10" y="T11"/>
                  </a:cxn>
                </a:cxnLst>
                <a:rect l="0" t="0" r="r" b="b"/>
                <a:pathLst>
                  <a:path w="1099" h="683">
                    <a:moveTo>
                      <a:pt x="1099" y="683"/>
                    </a:moveTo>
                    <a:cubicBezTo>
                      <a:pt x="732" y="683"/>
                      <a:pt x="367" y="683"/>
                      <a:pt x="0" y="683"/>
                    </a:cubicBezTo>
                    <a:cubicBezTo>
                      <a:pt x="46" y="456"/>
                      <a:pt x="92" y="230"/>
                      <a:pt x="139" y="0"/>
                    </a:cubicBezTo>
                    <a:cubicBezTo>
                      <a:pt x="241" y="143"/>
                      <a:pt x="376" y="220"/>
                      <a:pt x="549" y="221"/>
                    </a:cubicBezTo>
                    <a:cubicBezTo>
                      <a:pt x="722" y="221"/>
                      <a:pt x="856" y="143"/>
                      <a:pt x="959" y="0"/>
                    </a:cubicBezTo>
                    <a:cubicBezTo>
                      <a:pt x="1006" y="229"/>
                      <a:pt x="1052" y="456"/>
                      <a:pt x="1099" y="683"/>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1" name="Freeform 7">
                <a:extLst>
                  <a:ext uri="{FF2B5EF4-FFF2-40B4-BE49-F238E27FC236}">
                    <a16:creationId xmlns:a16="http://schemas.microsoft.com/office/drawing/2014/main" id="{EC26422E-967D-4B9E-B5C1-7D6FF703F5D1}"/>
                  </a:ext>
                </a:extLst>
              </p:cNvPr>
              <p:cNvSpPr>
                <a:spLocks/>
              </p:cNvSpPr>
              <p:nvPr/>
            </p:nvSpPr>
            <p:spPr bwMode="auto">
              <a:xfrm>
                <a:off x="3954942" y="3139454"/>
                <a:ext cx="151770" cy="36687"/>
              </a:xfrm>
              <a:custGeom>
                <a:avLst/>
                <a:gdLst>
                  <a:gd name="T0" fmla="*/ 2 w 1349"/>
                  <a:gd name="T1" fmla="*/ 297 h 297"/>
                  <a:gd name="T2" fmla="*/ 3 w 1349"/>
                  <a:gd name="T3" fmla="*/ 116 h 297"/>
                  <a:gd name="T4" fmla="*/ 130 w 1349"/>
                  <a:gd name="T5" fmla="*/ 0 h 297"/>
                  <a:gd name="T6" fmla="*/ 148 w 1349"/>
                  <a:gd name="T7" fmla="*/ 0 h 297"/>
                  <a:gd name="T8" fmla="*/ 1204 w 1349"/>
                  <a:gd name="T9" fmla="*/ 0 h 297"/>
                  <a:gd name="T10" fmla="*/ 1349 w 1349"/>
                  <a:gd name="T11" fmla="*/ 146 h 297"/>
                  <a:gd name="T12" fmla="*/ 1349 w 1349"/>
                  <a:gd name="T13" fmla="*/ 297 h 297"/>
                  <a:gd name="T14" fmla="*/ 2 w 1349"/>
                  <a:gd name="T15" fmla="*/ 297 h 2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9" h="297">
                    <a:moveTo>
                      <a:pt x="2" y="297"/>
                    </a:moveTo>
                    <a:cubicBezTo>
                      <a:pt x="2" y="236"/>
                      <a:pt x="0" y="176"/>
                      <a:pt x="3" y="116"/>
                    </a:cubicBezTo>
                    <a:cubicBezTo>
                      <a:pt x="6" y="53"/>
                      <a:pt x="64" y="3"/>
                      <a:pt x="130" y="0"/>
                    </a:cubicBezTo>
                    <a:cubicBezTo>
                      <a:pt x="136" y="0"/>
                      <a:pt x="142" y="0"/>
                      <a:pt x="148" y="0"/>
                    </a:cubicBezTo>
                    <a:cubicBezTo>
                      <a:pt x="500" y="0"/>
                      <a:pt x="852" y="0"/>
                      <a:pt x="1204" y="0"/>
                    </a:cubicBezTo>
                    <a:cubicBezTo>
                      <a:pt x="1295" y="0"/>
                      <a:pt x="1349" y="55"/>
                      <a:pt x="1349" y="146"/>
                    </a:cubicBezTo>
                    <a:cubicBezTo>
                      <a:pt x="1349" y="196"/>
                      <a:pt x="1349" y="246"/>
                      <a:pt x="1349" y="297"/>
                    </a:cubicBezTo>
                    <a:cubicBezTo>
                      <a:pt x="900" y="297"/>
                      <a:pt x="452" y="297"/>
                      <a:pt x="2" y="297"/>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2" name="Freeform 8">
                <a:extLst>
                  <a:ext uri="{FF2B5EF4-FFF2-40B4-BE49-F238E27FC236}">
                    <a16:creationId xmlns:a16="http://schemas.microsoft.com/office/drawing/2014/main" id="{4F88CB84-AD86-4EFC-BF05-ECAB18EA7A41}"/>
                  </a:ext>
                </a:extLst>
              </p:cNvPr>
              <p:cNvSpPr>
                <a:spLocks/>
              </p:cNvSpPr>
              <p:nvPr/>
            </p:nvSpPr>
            <p:spPr bwMode="auto">
              <a:xfrm>
                <a:off x="4059120" y="2854203"/>
                <a:ext cx="71950" cy="79145"/>
              </a:xfrm>
              <a:custGeom>
                <a:avLst/>
                <a:gdLst>
                  <a:gd name="T0" fmla="*/ 319 w 639"/>
                  <a:gd name="T1" fmla="*/ 638 h 638"/>
                  <a:gd name="T2" fmla="*/ 1 w 639"/>
                  <a:gd name="T3" fmla="*/ 317 h 638"/>
                  <a:gd name="T4" fmla="*/ 319 w 639"/>
                  <a:gd name="T5" fmla="*/ 1 h 638"/>
                  <a:gd name="T6" fmla="*/ 638 w 639"/>
                  <a:gd name="T7" fmla="*/ 320 h 638"/>
                  <a:gd name="T8" fmla="*/ 319 w 639"/>
                  <a:gd name="T9" fmla="*/ 638 h 638"/>
                </a:gdLst>
                <a:ahLst/>
                <a:cxnLst>
                  <a:cxn ang="0">
                    <a:pos x="T0" y="T1"/>
                  </a:cxn>
                  <a:cxn ang="0">
                    <a:pos x="T2" y="T3"/>
                  </a:cxn>
                  <a:cxn ang="0">
                    <a:pos x="T4" y="T5"/>
                  </a:cxn>
                  <a:cxn ang="0">
                    <a:pos x="T6" y="T7"/>
                  </a:cxn>
                  <a:cxn ang="0">
                    <a:pos x="T8" y="T9"/>
                  </a:cxn>
                </a:cxnLst>
                <a:rect l="0" t="0" r="r" b="b"/>
                <a:pathLst>
                  <a:path w="639" h="638">
                    <a:moveTo>
                      <a:pt x="319" y="638"/>
                    </a:moveTo>
                    <a:cubicBezTo>
                      <a:pt x="142" y="637"/>
                      <a:pt x="0" y="493"/>
                      <a:pt x="1" y="317"/>
                    </a:cubicBezTo>
                    <a:cubicBezTo>
                      <a:pt x="2" y="143"/>
                      <a:pt x="144" y="1"/>
                      <a:pt x="319" y="1"/>
                    </a:cubicBezTo>
                    <a:cubicBezTo>
                      <a:pt x="494" y="0"/>
                      <a:pt x="639" y="145"/>
                      <a:pt x="638" y="320"/>
                    </a:cubicBezTo>
                    <a:cubicBezTo>
                      <a:pt x="637" y="496"/>
                      <a:pt x="493" y="638"/>
                      <a:pt x="319" y="638"/>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3" name="Freeform 9">
                <a:extLst>
                  <a:ext uri="{FF2B5EF4-FFF2-40B4-BE49-F238E27FC236}">
                    <a16:creationId xmlns:a16="http://schemas.microsoft.com/office/drawing/2014/main" id="{79163BCD-9695-4A95-A177-BAD4742541CF}"/>
                  </a:ext>
                </a:extLst>
              </p:cNvPr>
              <p:cNvSpPr>
                <a:spLocks/>
              </p:cNvSpPr>
              <p:nvPr/>
            </p:nvSpPr>
            <p:spPr bwMode="auto">
              <a:xfrm>
                <a:off x="4026892" y="2909027"/>
                <a:ext cx="76822" cy="82030"/>
              </a:xfrm>
              <a:custGeom>
                <a:avLst/>
                <a:gdLst>
                  <a:gd name="T0" fmla="*/ 0 w 683"/>
                  <a:gd name="T1" fmla="*/ 378 h 665"/>
                  <a:gd name="T2" fmla="*/ 261 w 683"/>
                  <a:gd name="T3" fmla="*/ 0 h 665"/>
                  <a:gd name="T4" fmla="*/ 683 w 683"/>
                  <a:gd name="T5" fmla="*/ 236 h 665"/>
                  <a:gd name="T6" fmla="*/ 481 w 683"/>
                  <a:gd name="T7" fmla="*/ 665 h 665"/>
                  <a:gd name="T8" fmla="*/ 0 w 683"/>
                  <a:gd name="T9" fmla="*/ 378 h 665"/>
                </a:gdLst>
                <a:ahLst/>
                <a:cxnLst>
                  <a:cxn ang="0">
                    <a:pos x="T0" y="T1"/>
                  </a:cxn>
                  <a:cxn ang="0">
                    <a:pos x="T2" y="T3"/>
                  </a:cxn>
                  <a:cxn ang="0">
                    <a:pos x="T4" y="T5"/>
                  </a:cxn>
                  <a:cxn ang="0">
                    <a:pos x="T6" y="T7"/>
                  </a:cxn>
                  <a:cxn ang="0">
                    <a:pos x="T8" y="T9"/>
                  </a:cxn>
                </a:cxnLst>
                <a:rect l="0" t="0" r="r" b="b"/>
                <a:pathLst>
                  <a:path w="683" h="665">
                    <a:moveTo>
                      <a:pt x="0" y="378"/>
                    </a:moveTo>
                    <a:cubicBezTo>
                      <a:pt x="88" y="251"/>
                      <a:pt x="174" y="126"/>
                      <a:pt x="261" y="0"/>
                    </a:cubicBezTo>
                    <a:cubicBezTo>
                      <a:pt x="344" y="182"/>
                      <a:pt x="483" y="260"/>
                      <a:pt x="683" y="236"/>
                    </a:cubicBezTo>
                    <a:cubicBezTo>
                      <a:pt x="616" y="379"/>
                      <a:pt x="549" y="521"/>
                      <a:pt x="481" y="665"/>
                    </a:cubicBezTo>
                    <a:cubicBezTo>
                      <a:pt x="380" y="469"/>
                      <a:pt x="220" y="376"/>
                      <a:pt x="0" y="378"/>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4" name="Freeform 10">
                <a:extLst>
                  <a:ext uri="{FF2B5EF4-FFF2-40B4-BE49-F238E27FC236}">
                    <a16:creationId xmlns:a16="http://schemas.microsoft.com/office/drawing/2014/main" id="{72F98AED-60B2-4DA1-8F37-656A6231601D}"/>
                  </a:ext>
                </a:extLst>
              </p:cNvPr>
              <p:cNvSpPr>
                <a:spLocks/>
              </p:cNvSpPr>
              <p:nvPr/>
            </p:nvSpPr>
            <p:spPr bwMode="auto">
              <a:xfrm>
                <a:off x="4157677" y="2918920"/>
                <a:ext cx="43845" cy="48229"/>
              </a:xfrm>
              <a:custGeom>
                <a:avLst/>
                <a:gdLst>
                  <a:gd name="T0" fmla="*/ 388 w 388"/>
                  <a:gd name="T1" fmla="*/ 194 h 388"/>
                  <a:gd name="T2" fmla="*/ 194 w 388"/>
                  <a:gd name="T3" fmla="*/ 388 h 388"/>
                  <a:gd name="T4" fmla="*/ 0 w 388"/>
                  <a:gd name="T5" fmla="*/ 193 h 388"/>
                  <a:gd name="T6" fmla="*/ 194 w 388"/>
                  <a:gd name="T7" fmla="*/ 0 h 388"/>
                  <a:gd name="T8" fmla="*/ 388 w 388"/>
                  <a:gd name="T9" fmla="*/ 194 h 388"/>
                </a:gdLst>
                <a:ahLst/>
                <a:cxnLst>
                  <a:cxn ang="0">
                    <a:pos x="T0" y="T1"/>
                  </a:cxn>
                  <a:cxn ang="0">
                    <a:pos x="T2" y="T3"/>
                  </a:cxn>
                  <a:cxn ang="0">
                    <a:pos x="T4" y="T5"/>
                  </a:cxn>
                  <a:cxn ang="0">
                    <a:pos x="T6" y="T7"/>
                  </a:cxn>
                  <a:cxn ang="0">
                    <a:pos x="T8" y="T9"/>
                  </a:cxn>
                </a:cxnLst>
                <a:rect l="0" t="0" r="r" b="b"/>
                <a:pathLst>
                  <a:path w="388" h="388">
                    <a:moveTo>
                      <a:pt x="388" y="194"/>
                    </a:moveTo>
                    <a:cubicBezTo>
                      <a:pt x="388" y="302"/>
                      <a:pt x="302" y="388"/>
                      <a:pt x="194" y="388"/>
                    </a:cubicBezTo>
                    <a:cubicBezTo>
                      <a:pt x="86" y="388"/>
                      <a:pt x="0" y="301"/>
                      <a:pt x="0" y="193"/>
                    </a:cubicBezTo>
                    <a:cubicBezTo>
                      <a:pt x="0" y="87"/>
                      <a:pt x="87" y="0"/>
                      <a:pt x="194" y="0"/>
                    </a:cubicBezTo>
                    <a:cubicBezTo>
                      <a:pt x="301" y="0"/>
                      <a:pt x="388" y="86"/>
                      <a:pt x="388" y="194"/>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5" name="Freeform 11">
                <a:extLst>
                  <a:ext uri="{FF2B5EF4-FFF2-40B4-BE49-F238E27FC236}">
                    <a16:creationId xmlns:a16="http://schemas.microsoft.com/office/drawing/2014/main" id="{E2335CF9-DB1F-437E-95A5-3BA97CFAC91F}"/>
                  </a:ext>
                </a:extLst>
              </p:cNvPr>
              <p:cNvSpPr>
                <a:spLocks/>
              </p:cNvSpPr>
              <p:nvPr/>
            </p:nvSpPr>
            <p:spPr bwMode="auto">
              <a:xfrm>
                <a:off x="4114581" y="2892127"/>
                <a:ext cx="55087" cy="56061"/>
              </a:xfrm>
              <a:custGeom>
                <a:avLst/>
                <a:gdLst>
                  <a:gd name="T0" fmla="*/ 0 w 490"/>
                  <a:gd name="T1" fmla="*/ 334 h 454"/>
                  <a:gd name="T2" fmla="*/ 191 w 490"/>
                  <a:gd name="T3" fmla="*/ 0 h 454"/>
                  <a:gd name="T4" fmla="*/ 490 w 490"/>
                  <a:gd name="T5" fmla="*/ 187 h 454"/>
                  <a:gd name="T6" fmla="*/ 340 w 490"/>
                  <a:gd name="T7" fmla="*/ 454 h 454"/>
                  <a:gd name="T8" fmla="*/ 0 w 490"/>
                  <a:gd name="T9" fmla="*/ 334 h 454"/>
                </a:gdLst>
                <a:ahLst/>
                <a:cxnLst>
                  <a:cxn ang="0">
                    <a:pos x="T0" y="T1"/>
                  </a:cxn>
                  <a:cxn ang="0">
                    <a:pos x="T2" y="T3"/>
                  </a:cxn>
                  <a:cxn ang="0">
                    <a:pos x="T4" y="T5"/>
                  </a:cxn>
                  <a:cxn ang="0">
                    <a:pos x="T6" y="T7"/>
                  </a:cxn>
                  <a:cxn ang="0">
                    <a:pos x="T8" y="T9"/>
                  </a:cxn>
                </a:cxnLst>
                <a:rect l="0" t="0" r="r" b="b"/>
                <a:pathLst>
                  <a:path w="490" h="454">
                    <a:moveTo>
                      <a:pt x="0" y="334"/>
                    </a:moveTo>
                    <a:cubicBezTo>
                      <a:pt x="126" y="257"/>
                      <a:pt x="189" y="147"/>
                      <a:pt x="191" y="0"/>
                    </a:cubicBezTo>
                    <a:cubicBezTo>
                      <a:pt x="291" y="63"/>
                      <a:pt x="390" y="125"/>
                      <a:pt x="490" y="187"/>
                    </a:cubicBezTo>
                    <a:cubicBezTo>
                      <a:pt x="379" y="242"/>
                      <a:pt x="328" y="329"/>
                      <a:pt x="340" y="454"/>
                    </a:cubicBezTo>
                    <a:cubicBezTo>
                      <a:pt x="227" y="414"/>
                      <a:pt x="115" y="375"/>
                      <a:pt x="0" y="334"/>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6" name="Freeform 12">
                <a:extLst>
                  <a:ext uri="{FF2B5EF4-FFF2-40B4-BE49-F238E27FC236}">
                    <a16:creationId xmlns:a16="http://schemas.microsoft.com/office/drawing/2014/main" id="{9A6C2AE7-21F1-4D03-ACD6-7884CE5D92CA}"/>
                  </a:ext>
                </a:extLst>
              </p:cNvPr>
              <p:cNvSpPr>
                <a:spLocks/>
              </p:cNvSpPr>
              <p:nvPr/>
            </p:nvSpPr>
            <p:spPr bwMode="auto">
              <a:xfrm>
                <a:off x="4148308" y="2959730"/>
                <a:ext cx="30729" cy="65954"/>
              </a:xfrm>
              <a:custGeom>
                <a:avLst/>
                <a:gdLst>
                  <a:gd name="T0" fmla="*/ 273 w 273"/>
                  <a:gd name="T1" fmla="*/ 504 h 531"/>
                  <a:gd name="T2" fmla="*/ 206 w 273"/>
                  <a:gd name="T3" fmla="*/ 530 h 531"/>
                  <a:gd name="T4" fmla="*/ 190 w 273"/>
                  <a:gd name="T5" fmla="*/ 524 h 531"/>
                  <a:gd name="T6" fmla="*/ 4 w 273"/>
                  <a:gd name="T7" fmla="*/ 257 h 531"/>
                  <a:gd name="T8" fmla="*/ 1 w 273"/>
                  <a:gd name="T9" fmla="*/ 239 h 531"/>
                  <a:gd name="T10" fmla="*/ 84 w 273"/>
                  <a:gd name="T11" fmla="*/ 0 h 531"/>
                  <a:gd name="T12" fmla="*/ 250 w 273"/>
                  <a:gd name="T13" fmla="*/ 108 h 531"/>
                  <a:gd name="T14" fmla="*/ 173 w 273"/>
                  <a:gd name="T15" fmla="*/ 193 h 531"/>
                  <a:gd name="T16" fmla="*/ 167 w 273"/>
                  <a:gd name="T17" fmla="*/ 226 h 531"/>
                  <a:gd name="T18" fmla="*/ 273 w 273"/>
                  <a:gd name="T19" fmla="*/ 504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 h="531">
                    <a:moveTo>
                      <a:pt x="273" y="504"/>
                    </a:moveTo>
                    <a:cubicBezTo>
                      <a:pt x="249" y="513"/>
                      <a:pt x="228" y="522"/>
                      <a:pt x="206" y="530"/>
                    </a:cubicBezTo>
                    <a:cubicBezTo>
                      <a:pt x="201" y="531"/>
                      <a:pt x="193" y="528"/>
                      <a:pt x="190" y="524"/>
                    </a:cubicBezTo>
                    <a:cubicBezTo>
                      <a:pt x="127" y="435"/>
                      <a:pt x="65" y="346"/>
                      <a:pt x="4" y="257"/>
                    </a:cubicBezTo>
                    <a:cubicBezTo>
                      <a:pt x="1" y="253"/>
                      <a:pt x="0" y="245"/>
                      <a:pt x="1" y="239"/>
                    </a:cubicBezTo>
                    <a:cubicBezTo>
                      <a:pt x="28" y="161"/>
                      <a:pt x="55" y="82"/>
                      <a:pt x="84" y="0"/>
                    </a:cubicBezTo>
                    <a:cubicBezTo>
                      <a:pt x="125" y="58"/>
                      <a:pt x="179" y="94"/>
                      <a:pt x="250" y="108"/>
                    </a:cubicBezTo>
                    <a:cubicBezTo>
                      <a:pt x="223" y="138"/>
                      <a:pt x="198" y="166"/>
                      <a:pt x="173" y="193"/>
                    </a:cubicBezTo>
                    <a:cubicBezTo>
                      <a:pt x="162" y="203"/>
                      <a:pt x="161" y="212"/>
                      <a:pt x="167" y="226"/>
                    </a:cubicBezTo>
                    <a:cubicBezTo>
                      <a:pt x="202" y="318"/>
                      <a:pt x="237" y="410"/>
                      <a:pt x="273" y="504"/>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7" name="Freeform 13">
                <a:extLst>
                  <a:ext uri="{FF2B5EF4-FFF2-40B4-BE49-F238E27FC236}">
                    <a16:creationId xmlns:a16="http://schemas.microsoft.com/office/drawing/2014/main" id="{6384D71F-4A91-46F7-81D9-EF0045FD21E2}"/>
                  </a:ext>
                </a:extLst>
              </p:cNvPr>
              <p:cNvSpPr>
                <a:spLocks/>
              </p:cNvSpPr>
              <p:nvPr/>
            </p:nvSpPr>
            <p:spPr bwMode="auto">
              <a:xfrm>
                <a:off x="4197774" y="2915623"/>
                <a:ext cx="56960" cy="38336"/>
              </a:xfrm>
              <a:custGeom>
                <a:avLst/>
                <a:gdLst>
                  <a:gd name="T0" fmla="*/ 0 w 509"/>
                  <a:gd name="T1" fmla="*/ 44 h 310"/>
                  <a:gd name="T2" fmla="*/ 128 w 509"/>
                  <a:gd name="T3" fmla="*/ 21 h 310"/>
                  <a:gd name="T4" fmla="*/ 243 w 509"/>
                  <a:gd name="T5" fmla="*/ 1 h 310"/>
                  <a:gd name="T6" fmla="*/ 269 w 509"/>
                  <a:gd name="T7" fmla="*/ 7 h 310"/>
                  <a:gd name="T8" fmla="*/ 504 w 509"/>
                  <a:gd name="T9" fmla="*/ 233 h 310"/>
                  <a:gd name="T10" fmla="*/ 509 w 509"/>
                  <a:gd name="T11" fmla="*/ 240 h 310"/>
                  <a:gd name="T12" fmla="*/ 469 w 509"/>
                  <a:gd name="T13" fmla="*/ 310 h 310"/>
                  <a:gd name="T14" fmla="*/ 334 w 509"/>
                  <a:gd name="T15" fmla="*/ 233 h 310"/>
                  <a:gd name="T16" fmla="*/ 208 w 509"/>
                  <a:gd name="T17" fmla="*/ 160 h 310"/>
                  <a:gd name="T18" fmla="*/ 178 w 509"/>
                  <a:gd name="T19" fmla="*/ 160 h 310"/>
                  <a:gd name="T20" fmla="*/ 81 w 509"/>
                  <a:gd name="T21" fmla="*/ 225 h 310"/>
                  <a:gd name="T22" fmla="*/ 0 w 509"/>
                  <a:gd name="T23" fmla="*/ 4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9" h="310">
                    <a:moveTo>
                      <a:pt x="0" y="44"/>
                    </a:moveTo>
                    <a:cubicBezTo>
                      <a:pt x="45" y="35"/>
                      <a:pt x="87" y="28"/>
                      <a:pt x="128" y="21"/>
                    </a:cubicBezTo>
                    <a:cubicBezTo>
                      <a:pt x="166" y="14"/>
                      <a:pt x="204" y="7"/>
                      <a:pt x="243" y="1"/>
                    </a:cubicBezTo>
                    <a:cubicBezTo>
                      <a:pt x="251" y="0"/>
                      <a:pt x="264" y="1"/>
                      <a:pt x="269" y="7"/>
                    </a:cubicBezTo>
                    <a:cubicBezTo>
                      <a:pt x="348" y="82"/>
                      <a:pt x="426" y="158"/>
                      <a:pt x="504" y="233"/>
                    </a:cubicBezTo>
                    <a:cubicBezTo>
                      <a:pt x="506" y="235"/>
                      <a:pt x="507" y="238"/>
                      <a:pt x="509" y="240"/>
                    </a:cubicBezTo>
                    <a:cubicBezTo>
                      <a:pt x="496" y="263"/>
                      <a:pt x="483" y="286"/>
                      <a:pt x="469" y="310"/>
                    </a:cubicBezTo>
                    <a:cubicBezTo>
                      <a:pt x="423" y="284"/>
                      <a:pt x="379" y="258"/>
                      <a:pt x="334" y="233"/>
                    </a:cubicBezTo>
                    <a:cubicBezTo>
                      <a:pt x="292" y="209"/>
                      <a:pt x="250" y="185"/>
                      <a:pt x="208" y="160"/>
                    </a:cubicBezTo>
                    <a:cubicBezTo>
                      <a:pt x="197" y="153"/>
                      <a:pt x="189" y="152"/>
                      <a:pt x="178" y="160"/>
                    </a:cubicBezTo>
                    <a:cubicBezTo>
                      <a:pt x="147" y="182"/>
                      <a:pt x="115" y="202"/>
                      <a:pt x="81" y="225"/>
                    </a:cubicBezTo>
                    <a:cubicBezTo>
                      <a:pt x="78" y="153"/>
                      <a:pt x="53" y="93"/>
                      <a:pt x="0" y="44"/>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8" name="Freeform 14">
                <a:extLst>
                  <a:ext uri="{FF2B5EF4-FFF2-40B4-BE49-F238E27FC236}">
                    <a16:creationId xmlns:a16="http://schemas.microsoft.com/office/drawing/2014/main" id="{E32ED5AE-D080-4038-9742-454208FA0930}"/>
                  </a:ext>
                </a:extLst>
              </p:cNvPr>
              <p:cNvSpPr>
                <a:spLocks/>
              </p:cNvSpPr>
              <p:nvPr/>
            </p:nvSpPr>
            <p:spPr bwMode="auto">
              <a:xfrm>
                <a:off x="4189529" y="2960966"/>
                <a:ext cx="271687" cy="218885"/>
              </a:xfrm>
              <a:custGeom>
                <a:avLst/>
                <a:gdLst>
                  <a:gd name="T0" fmla="*/ 2214 w 2415"/>
                  <a:gd name="T1" fmla="*/ 653 h 1768"/>
                  <a:gd name="T2" fmla="*/ 2119 w 2415"/>
                  <a:gd name="T3" fmla="*/ 499 h 1768"/>
                  <a:gd name="T4" fmla="*/ 1967 w 2415"/>
                  <a:gd name="T5" fmla="*/ 148 h 1768"/>
                  <a:gd name="T6" fmla="*/ 1805 w 2415"/>
                  <a:gd name="T7" fmla="*/ 41 h 1768"/>
                  <a:gd name="T8" fmla="*/ 609 w 2415"/>
                  <a:gd name="T9" fmla="*/ 41 h 1768"/>
                  <a:gd name="T10" fmla="*/ 452 w 2415"/>
                  <a:gd name="T11" fmla="*/ 139 h 1768"/>
                  <a:gd name="T12" fmla="*/ 295 w 2415"/>
                  <a:gd name="T13" fmla="*/ 498 h 1768"/>
                  <a:gd name="T14" fmla="*/ 200 w 2415"/>
                  <a:gd name="T15" fmla="*/ 652 h 1768"/>
                  <a:gd name="T16" fmla="*/ 232 w 2415"/>
                  <a:gd name="T17" fmla="*/ 420 h 1768"/>
                  <a:gd name="T18" fmla="*/ 56 w 2415"/>
                  <a:gd name="T19" fmla="*/ 423 h 1768"/>
                  <a:gd name="T20" fmla="*/ 2 w 2415"/>
                  <a:gd name="T21" fmla="*/ 496 h 1768"/>
                  <a:gd name="T22" fmla="*/ 57 w 2415"/>
                  <a:gd name="T23" fmla="*/ 555 h 1768"/>
                  <a:gd name="T24" fmla="*/ 201 w 2415"/>
                  <a:gd name="T25" fmla="*/ 651 h 1768"/>
                  <a:gd name="T26" fmla="*/ 134 w 2415"/>
                  <a:gd name="T27" fmla="*/ 833 h 1768"/>
                  <a:gd name="T28" fmla="*/ 116 w 2415"/>
                  <a:gd name="T29" fmla="*/ 1497 h 1768"/>
                  <a:gd name="T30" fmla="*/ 378 w 2415"/>
                  <a:gd name="T31" fmla="*/ 1737 h 1768"/>
                  <a:gd name="T32" fmla="*/ 465 w 2415"/>
                  <a:gd name="T33" fmla="*/ 1647 h 1768"/>
                  <a:gd name="T34" fmla="*/ 465 w 2415"/>
                  <a:gd name="T35" fmla="*/ 1464 h 1768"/>
                  <a:gd name="T36" fmla="*/ 1938 w 2415"/>
                  <a:gd name="T37" fmla="*/ 1464 h 1768"/>
                  <a:gd name="T38" fmla="*/ 1972 w 2415"/>
                  <a:gd name="T39" fmla="*/ 1703 h 1768"/>
                  <a:gd name="T40" fmla="*/ 2202 w 2415"/>
                  <a:gd name="T41" fmla="*/ 1736 h 1768"/>
                  <a:gd name="T42" fmla="*/ 2299 w 2415"/>
                  <a:gd name="T43" fmla="*/ 1636 h 1768"/>
                  <a:gd name="T44" fmla="*/ 2294 w 2415"/>
                  <a:gd name="T45" fmla="*/ 1127 h 1768"/>
                  <a:gd name="T46" fmla="*/ 2213 w 2415"/>
                  <a:gd name="T47" fmla="*/ 651 h 1768"/>
                  <a:gd name="T48" fmla="*/ 2347 w 2415"/>
                  <a:gd name="T49" fmla="*/ 555 h 1768"/>
                  <a:gd name="T50" fmla="*/ 2411 w 2415"/>
                  <a:gd name="T51" fmla="*/ 498 h 1768"/>
                  <a:gd name="T52" fmla="*/ 2348 w 2415"/>
                  <a:gd name="T53" fmla="*/ 423 h 1768"/>
                  <a:gd name="T54" fmla="*/ 2184 w 2415"/>
                  <a:gd name="T55" fmla="*/ 420 h 1768"/>
                  <a:gd name="T56" fmla="*/ 2214 w 2415"/>
                  <a:gd name="T57" fmla="*/ 653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15" h="1768">
                    <a:moveTo>
                      <a:pt x="2214" y="653"/>
                    </a:moveTo>
                    <a:cubicBezTo>
                      <a:pt x="2182" y="602"/>
                      <a:pt x="2144" y="553"/>
                      <a:pt x="2119" y="499"/>
                    </a:cubicBezTo>
                    <a:cubicBezTo>
                      <a:pt x="2065" y="383"/>
                      <a:pt x="2021" y="263"/>
                      <a:pt x="1967" y="148"/>
                    </a:cubicBezTo>
                    <a:cubicBezTo>
                      <a:pt x="1937" y="83"/>
                      <a:pt x="1885" y="49"/>
                      <a:pt x="1805" y="41"/>
                    </a:cubicBezTo>
                    <a:cubicBezTo>
                      <a:pt x="1406" y="0"/>
                      <a:pt x="1008" y="0"/>
                      <a:pt x="609" y="41"/>
                    </a:cubicBezTo>
                    <a:cubicBezTo>
                      <a:pt x="534" y="48"/>
                      <a:pt x="481" y="77"/>
                      <a:pt x="452" y="139"/>
                    </a:cubicBezTo>
                    <a:cubicBezTo>
                      <a:pt x="396" y="257"/>
                      <a:pt x="350" y="379"/>
                      <a:pt x="295" y="498"/>
                    </a:cubicBezTo>
                    <a:cubicBezTo>
                      <a:pt x="270" y="552"/>
                      <a:pt x="232" y="601"/>
                      <a:pt x="200" y="652"/>
                    </a:cubicBezTo>
                    <a:cubicBezTo>
                      <a:pt x="210" y="577"/>
                      <a:pt x="220" y="503"/>
                      <a:pt x="232" y="420"/>
                    </a:cubicBezTo>
                    <a:cubicBezTo>
                      <a:pt x="159" y="420"/>
                      <a:pt x="105" y="412"/>
                      <a:pt x="56" y="423"/>
                    </a:cubicBezTo>
                    <a:cubicBezTo>
                      <a:pt x="33" y="429"/>
                      <a:pt x="5" y="469"/>
                      <a:pt x="2" y="496"/>
                    </a:cubicBezTo>
                    <a:cubicBezTo>
                      <a:pt x="0" y="514"/>
                      <a:pt x="39" y="556"/>
                      <a:pt x="57" y="555"/>
                    </a:cubicBezTo>
                    <a:cubicBezTo>
                      <a:pt x="135" y="548"/>
                      <a:pt x="177" y="583"/>
                      <a:pt x="201" y="651"/>
                    </a:cubicBezTo>
                    <a:cubicBezTo>
                      <a:pt x="178" y="712"/>
                      <a:pt x="138" y="771"/>
                      <a:pt x="134" y="833"/>
                    </a:cubicBezTo>
                    <a:cubicBezTo>
                      <a:pt x="122" y="1054"/>
                      <a:pt x="117" y="1276"/>
                      <a:pt x="116" y="1497"/>
                    </a:cubicBezTo>
                    <a:cubicBezTo>
                      <a:pt x="115" y="1768"/>
                      <a:pt x="70" y="1735"/>
                      <a:pt x="378" y="1737"/>
                    </a:cubicBezTo>
                    <a:cubicBezTo>
                      <a:pt x="440" y="1737"/>
                      <a:pt x="467" y="1708"/>
                      <a:pt x="465" y="1647"/>
                    </a:cubicBezTo>
                    <a:cubicBezTo>
                      <a:pt x="464" y="1586"/>
                      <a:pt x="465" y="1525"/>
                      <a:pt x="465" y="1464"/>
                    </a:cubicBezTo>
                    <a:cubicBezTo>
                      <a:pt x="966" y="1464"/>
                      <a:pt x="1453" y="1464"/>
                      <a:pt x="1938" y="1464"/>
                    </a:cubicBezTo>
                    <a:cubicBezTo>
                      <a:pt x="1947" y="1551"/>
                      <a:pt x="1928" y="1658"/>
                      <a:pt x="1972" y="1703"/>
                    </a:cubicBezTo>
                    <a:cubicBezTo>
                      <a:pt x="2015" y="1747"/>
                      <a:pt x="2122" y="1729"/>
                      <a:pt x="2202" y="1736"/>
                    </a:cubicBezTo>
                    <a:cubicBezTo>
                      <a:pt x="2274" y="1743"/>
                      <a:pt x="2300" y="1706"/>
                      <a:pt x="2299" y="1636"/>
                    </a:cubicBezTo>
                    <a:cubicBezTo>
                      <a:pt x="2296" y="1466"/>
                      <a:pt x="2312" y="1295"/>
                      <a:pt x="2294" y="1127"/>
                    </a:cubicBezTo>
                    <a:cubicBezTo>
                      <a:pt x="2277" y="968"/>
                      <a:pt x="2320" y="796"/>
                      <a:pt x="2213" y="651"/>
                    </a:cubicBezTo>
                    <a:cubicBezTo>
                      <a:pt x="2238" y="592"/>
                      <a:pt x="2268" y="546"/>
                      <a:pt x="2347" y="555"/>
                    </a:cubicBezTo>
                    <a:cubicBezTo>
                      <a:pt x="2368" y="557"/>
                      <a:pt x="2415" y="512"/>
                      <a:pt x="2411" y="498"/>
                    </a:cubicBezTo>
                    <a:cubicBezTo>
                      <a:pt x="2404" y="468"/>
                      <a:pt x="2375" y="430"/>
                      <a:pt x="2348" y="423"/>
                    </a:cubicBezTo>
                    <a:cubicBezTo>
                      <a:pt x="2303" y="411"/>
                      <a:pt x="2252" y="420"/>
                      <a:pt x="2184" y="420"/>
                    </a:cubicBezTo>
                    <a:cubicBezTo>
                      <a:pt x="2195" y="505"/>
                      <a:pt x="2205" y="579"/>
                      <a:pt x="2214" y="653"/>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29" name="Freeform 15">
                <a:extLst>
                  <a:ext uri="{FF2B5EF4-FFF2-40B4-BE49-F238E27FC236}">
                    <a16:creationId xmlns:a16="http://schemas.microsoft.com/office/drawing/2014/main" id="{A435B3F3-E3F6-4015-976A-9B25ACB1E140}"/>
                  </a:ext>
                </a:extLst>
              </p:cNvPr>
              <p:cNvSpPr>
                <a:spLocks noEditPoints="1"/>
              </p:cNvSpPr>
              <p:nvPr/>
            </p:nvSpPr>
            <p:spPr bwMode="auto">
              <a:xfrm>
                <a:off x="4197399" y="2960966"/>
                <a:ext cx="253324" cy="218885"/>
              </a:xfrm>
              <a:custGeom>
                <a:avLst/>
                <a:gdLst>
                  <a:gd name="T0" fmla="*/ 225 w 2250"/>
                  <a:gd name="T1" fmla="*/ 498 h 1768"/>
                  <a:gd name="T2" fmla="*/ 539 w 2250"/>
                  <a:gd name="T3" fmla="*/ 41 h 1768"/>
                  <a:gd name="T4" fmla="*/ 1897 w 2250"/>
                  <a:gd name="T5" fmla="*/ 148 h 1768"/>
                  <a:gd name="T6" fmla="*/ 2144 w 2250"/>
                  <a:gd name="T7" fmla="*/ 653 h 1768"/>
                  <a:gd name="T8" fmla="*/ 2224 w 2250"/>
                  <a:gd name="T9" fmla="*/ 1127 h 1768"/>
                  <a:gd name="T10" fmla="*/ 2132 w 2250"/>
                  <a:gd name="T11" fmla="*/ 1736 h 1768"/>
                  <a:gd name="T12" fmla="*/ 1868 w 2250"/>
                  <a:gd name="T13" fmla="*/ 1464 h 1768"/>
                  <a:gd name="T14" fmla="*/ 395 w 2250"/>
                  <a:gd name="T15" fmla="*/ 1647 h 1768"/>
                  <a:gd name="T16" fmla="*/ 46 w 2250"/>
                  <a:gd name="T17" fmla="*/ 1497 h 1768"/>
                  <a:gd name="T18" fmla="*/ 131 w 2250"/>
                  <a:gd name="T19" fmla="*/ 651 h 1768"/>
                  <a:gd name="T20" fmla="*/ 1147 w 2250"/>
                  <a:gd name="T21" fmla="*/ 1232 h 1768"/>
                  <a:gd name="T22" fmla="*/ 556 w 2250"/>
                  <a:gd name="T23" fmla="*/ 1232 h 1768"/>
                  <a:gd name="T24" fmla="*/ 555 w 2250"/>
                  <a:gd name="T25" fmla="*/ 1383 h 1768"/>
                  <a:gd name="T26" fmla="*/ 1832 w 2250"/>
                  <a:gd name="T27" fmla="*/ 1308 h 1768"/>
                  <a:gd name="T28" fmla="*/ 1147 w 2250"/>
                  <a:gd name="T29" fmla="*/ 1232 h 1768"/>
                  <a:gd name="T30" fmla="*/ 1849 w 2250"/>
                  <a:gd name="T31" fmla="*/ 995 h 1768"/>
                  <a:gd name="T32" fmla="*/ 1754 w 2250"/>
                  <a:gd name="T33" fmla="*/ 861 h 1768"/>
                  <a:gd name="T34" fmla="*/ 519 w 2250"/>
                  <a:gd name="T35" fmla="*/ 987 h 1768"/>
                  <a:gd name="T36" fmla="*/ 1960 w 2250"/>
                  <a:gd name="T37" fmla="*/ 539 h 1768"/>
                  <a:gd name="T38" fmla="*/ 1661 w 2250"/>
                  <a:gd name="T39" fmla="*/ 142 h 1768"/>
                  <a:gd name="T40" fmla="*/ 1520 w 2250"/>
                  <a:gd name="T41" fmla="*/ 539 h 1768"/>
                  <a:gd name="T42" fmla="*/ 840 w 2250"/>
                  <a:gd name="T43" fmla="*/ 97 h 1768"/>
                  <a:gd name="T44" fmla="*/ 454 w 2250"/>
                  <a:gd name="T45" fmla="*/ 156 h 1768"/>
                  <a:gd name="T46" fmla="*/ 533 w 2250"/>
                  <a:gd name="T47" fmla="*/ 537 h 1768"/>
                  <a:gd name="T48" fmla="*/ 840 w 2250"/>
                  <a:gd name="T49" fmla="*/ 97 h 1768"/>
                  <a:gd name="T50" fmla="*/ 972 w 2250"/>
                  <a:gd name="T51" fmla="*/ 537 h 1768"/>
                  <a:gd name="T52" fmla="*/ 1312 w 2250"/>
                  <a:gd name="T53" fmla="*/ 94 h 1768"/>
                  <a:gd name="T54" fmla="*/ 806 w 2250"/>
                  <a:gd name="T55" fmla="*/ 539 h 1768"/>
                  <a:gd name="T56" fmla="*/ 1220 w 2250"/>
                  <a:gd name="T57" fmla="*/ 549 h 1768"/>
                  <a:gd name="T58" fmla="*/ 1625 w 2250"/>
                  <a:gd name="T59" fmla="*/ 122 h 1768"/>
                  <a:gd name="T60" fmla="*/ 1440 w 2250"/>
                  <a:gd name="T61" fmla="*/ 140 h 1768"/>
                  <a:gd name="T62" fmla="*/ 88 w 2250"/>
                  <a:gd name="T63" fmla="*/ 808 h 1768"/>
                  <a:gd name="T64" fmla="*/ 156 w 2250"/>
                  <a:gd name="T65" fmla="*/ 930 h 1768"/>
                  <a:gd name="T66" fmla="*/ 393 w 2250"/>
                  <a:gd name="T67" fmla="*/ 845 h 1768"/>
                  <a:gd name="T68" fmla="*/ 88 w 2250"/>
                  <a:gd name="T69" fmla="*/ 808 h 1768"/>
                  <a:gd name="T70" fmla="*/ 1896 w 2250"/>
                  <a:gd name="T71" fmla="*/ 853 h 1768"/>
                  <a:gd name="T72" fmla="*/ 2119 w 2250"/>
                  <a:gd name="T73" fmla="*/ 937 h 1768"/>
                  <a:gd name="T74" fmla="*/ 2180 w 2250"/>
                  <a:gd name="T75" fmla="*/ 809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50" h="1768">
                    <a:moveTo>
                      <a:pt x="130" y="652"/>
                    </a:moveTo>
                    <a:cubicBezTo>
                      <a:pt x="162" y="601"/>
                      <a:pt x="200" y="552"/>
                      <a:pt x="225" y="498"/>
                    </a:cubicBezTo>
                    <a:cubicBezTo>
                      <a:pt x="280" y="379"/>
                      <a:pt x="326" y="257"/>
                      <a:pt x="382" y="139"/>
                    </a:cubicBezTo>
                    <a:cubicBezTo>
                      <a:pt x="411" y="77"/>
                      <a:pt x="464" y="48"/>
                      <a:pt x="539" y="41"/>
                    </a:cubicBezTo>
                    <a:cubicBezTo>
                      <a:pt x="938" y="0"/>
                      <a:pt x="1336" y="0"/>
                      <a:pt x="1735" y="41"/>
                    </a:cubicBezTo>
                    <a:cubicBezTo>
                      <a:pt x="1815" y="49"/>
                      <a:pt x="1867" y="83"/>
                      <a:pt x="1897" y="148"/>
                    </a:cubicBezTo>
                    <a:cubicBezTo>
                      <a:pt x="1951" y="263"/>
                      <a:pt x="1995" y="383"/>
                      <a:pt x="2049" y="499"/>
                    </a:cubicBezTo>
                    <a:cubicBezTo>
                      <a:pt x="2074" y="553"/>
                      <a:pt x="2112" y="602"/>
                      <a:pt x="2144" y="653"/>
                    </a:cubicBezTo>
                    <a:cubicBezTo>
                      <a:pt x="2143" y="652"/>
                      <a:pt x="2143" y="652"/>
                      <a:pt x="2143" y="652"/>
                    </a:cubicBezTo>
                    <a:cubicBezTo>
                      <a:pt x="2250" y="796"/>
                      <a:pt x="2207" y="968"/>
                      <a:pt x="2224" y="1127"/>
                    </a:cubicBezTo>
                    <a:cubicBezTo>
                      <a:pt x="2242" y="1295"/>
                      <a:pt x="2226" y="1466"/>
                      <a:pt x="2229" y="1636"/>
                    </a:cubicBezTo>
                    <a:cubicBezTo>
                      <a:pt x="2230" y="1706"/>
                      <a:pt x="2204" y="1743"/>
                      <a:pt x="2132" y="1736"/>
                    </a:cubicBezTo>
                    <a:cubicBezTo>
                      <a:pt x="2052" y="1729"/>
                      <a:pt x="1945" y="1747"/>
                      <a:pt x="1902" y="1703"/>
                    </a:cubicBezTo>
                    <a:cubicBezTo>
                      <a:pt x="1858" y="1658"/>
                      <a:pt x="1877" y="1551"/>
                      <a:pt x="1868" y="1464"/>
                    </a:cubicBezTo>
                    <a:cubicBezTo>
                      <a:pt x="1383" y="1464"/>
                      <a:pt x="896" y="1464"/>
                      <a:pt x="395" y="1464"/>
                    </a:cubicBezTo>
                    <a:cubicBezTo>
                      <a:pt x="395" y="1525"/>
                      <a:pt x="394" y="1586"/>
                      <a:pt x="395" y="1647"/>
                    </a:cubicBezTo>
                    <a:cubicBezTo>
                      <a:pt x="397" y="1708"/>
                      <a:pt x="370" y="1737"/>
                      <a:pt x="308" y="1737"/>
                    </a:cubicBezTo>
                    <a:cubicBezTo>
                      <a:pt x="0" y="1735"/>
                      <a:pt x="45" y="1768"/>
                      <a:pt x="46" y="1497"/>
                    </a:cubicBezTo>
                    <a:cubicBezTo>
                      <a:pt x="47" y="1276"/>
                      <a:pt x="52" y="1054"/>
                      <a:pt x="64" y="833"/>
                    </a:cubicBezTo>
                    <a:cubicBezTo>
                      <a:pt x="68" y="771"/>
                      <a:pt x="108" y="712"/>
                      <a:pt x="131" y="651"/>
                    </a:cubicBezTo>
                    <a:lnTo>
                      <a:pt x="130" y="652"/>
                    </a:lnTo>
                    <a:close/>
                    <a:moveTo>
                      <a:pt x="1147" y="1232"/>
                    </a:moveTo>
                    <a:cubicBezTo>
                      <a:pt x="1147" y="1232"/>
                      <a:pt x="1147" y="1232"/>
                      <a:pt x="1147" y="1232"/>
                    </a:cubicBezTo>
                    <a:cubicBezTo>
                      <a:pt x="950" y="1232"/>
                      <a:pt x="753" y="1232"/>
                      <a:pt x="556" y="1232"/>
                    </a:cubicBezTo>
                    <a:cubicBezTo>
                      <a:pt x="501" y="1232"/>
                      <a:pt x="441" y="1236"/>
                      <a:pt x="441" y="1307"/>
                    </a:cubicBezTo>
                    <a:cubicBezTo>
                      <a:pt x="441" y="1376"/>
                      <a:pt x="499" y="1383"/>
                      <a:pt x="555" y="1383"/>
                    </a:cubicBezTo>
                    <a:cubicBezTo>
                      <a:pt x="943" y="1383"/>
                      <a:pt x="1330" y="1383"/>
                      <a:pt x="1717" y="1383"/>
                    </a:cubicBezTo>
                    <a:cubicBezTo>
                      <a:pt x="1773" y="1383"/>
                      <a:pt x="1831" y="1376"/>
                      <a:pt x="1832" y="1308"/>
                    </a:cubicBezTo>
                    <a:cubicBezTo>
                      <a:pt x="1833" y="1237"/>
                      <a:pt x="1773" y="1232"/>
                      <a:pt x="1718" y="1232"/>
                    </a:cubicBezTo>
                    <a:cubicBezTo>
                      <a:pt x="1527" y="1232"/>
                      <a:pt x="1337" y="1232"/>
                      <a:pt x="1147" y="1232"/>
                    </a:cubicBezTo>
                    <a:close/>
                    <a:moveTo>
                      <a:pt x="427" y="995"/>
                    </a:moveTo>
                    <a:cubicBezTo>
                      <a:pt x="905" y="1070"/>
                      <a:pt x="1377" y="1071"/>
                      <a:pt x="1849" y="995"/>
                    </a:cubicBezTo>
                    <a:cubicBezTo>
                      <a:pt x="1819" y="992"/>
                      <a:pt x="1788" y="989"/>
                      <a:pt x="1754" y="986"/>
                    </a:cubicBezTo>
                    <a:cubicBezTo>
                      <a:pt x="1754" y="940"/>
                      <a:pt x="1754" y="901"/>
                      <a:pt x="1754" y="861"/>
                    </a:cubicBezTo>
                    <a:cubicBezTo>
                      <a:pt x="1341" y="861"/>
                      <a:pt x="934" y="861"/>
                      <a:pt x="519" y="861"/>
                    </a:cubicBezTo>
                    <a:cubicBezTo>
                      <a:pt x="519" y="901"/>
                      <a:pt x="519" y="942"/>
                      <a:pt x="519" y="987"/>
                    </a:cubicBezTo>
                    <a:cubicBezTo>
                      <a:pt x="483" y="990"/>
                      <a:pt x="455" y="993"/>
                      <a:pt x="427" y="995"/>
                    </a:cubicBezTo>
                    <a:close/>
                    <a:moveTo>
                      <a:pt x="1960" y="539"/>
                    </a:moveTo>
                    <a:cubicBezTo>
                      <a:pt x="1912" y="404"/>
                      <a:pt x="1872" y="284"/>
                      <a:pt x="1826" y="165"/>
                    </a:cubicBezTo>
                    <a:cubicBezTo>
                      <a:pt x="1806" y="113"/>
                      <a:pt x="1691" y="95"/>
                      <a:pt x="1661" y="142"/>
                    </a:cubicBezTo>
                    <a:cubicBezTo>
                      <a:pt x="1580" y="267"/>
                      <a:pt x="1507" y="397"/>
                      <a:pt x="1423" y="539"/>
                    </a:cubicBezTo>
                    <a:cubicBezTo>
                      <a:pt x="1469" y="539"/>
                      <a:pt x="1495" y="539"/>
                      <a:pt x="1520" y="539"/>
                    </a:cubicBezTo>
                    <a:cubicBezTo>
                      <a:pt x="1661" y="539"/>
                      <a:pt x="1802" y="539"/>
                      <a:pt x="1960" y="539"/>
                    </a:cubicBezTo>
                    <a:close/>
                    <a:moveTo>
                      <a:pt x="840" y="97"/>
                    </a:moveTo>
                    <a:cubicBezTo>
                      <a:pt x="710" y="107"/>
                      <a:pt x="603" y="114"/>
                      <a:pt x="496" y="125"/>
                    </a:cubicBezTo>
                    <a:cubicBezTo>
                      <a:pt x="481" y="127"/>
                      <a:pt x="459" y="142"/>
                      <a:pt x="454" y="156"/>
                    </a:cubicBezTo>
                    <a:cubicBezTo>
                      <a:pt x="406" y="279"/>
                      <a:pt x="362" y="404"/>
                      <a:pt x="313" y="539"/>
                    </a:cubicBezTo>
                    <a:cubicBezTo>
                      <a:pt x="396" y="539"/>
                      <a:pt x="464" y="542"/>
                      <a:pt x="533" y="537"/>
                    </a:cubicBezTo>
                    <a:cubicBezTo>
                      <a:pt x="557" y="535"/>
                      <a:pt x="590" y="519"/>
                      <a:pt x="602" y="499"/>
                    </a:cubicBezTo>
                    <a:cubicBezTo>
                      <a:pt x="679" y="374"/>
                      <a:pt x="752" y="247"/>
                      <a:pt x="840" y="97"/>
                    </a:cubicBezTo>
                    <a:close/>
                    <a:moveTo>
                      <a:pt x="806" y="539"/>
                    </a:moveTo>
                    <a:cubicBezTo>
                      <a:pt x="875" y="539"/>
                      <a:pt x="924" y="544"/>
                      <a:pt x="972" y="537"/>
                    </a:cubicBezTo>
                    <a:cubicBezTo>
                      <a:pt x="1007" y="532"/>
                      <a:pt x="1054" y="522"/>
                      <a:pt x="1070" y="498"/>
                    </a:cubicBezTo>
                    <a:cubicBezTo>
                      <a:pt x="1152" y="372"/>
                      <a:pt x="1225" y="241"/>
                      <a:pt x="1312" y="94"/>
                    </a:cubicBezTo>
                    <a:cubicBezTo>
                      <a:pt x="1211" y="112"/>
                      <a:pt x="1111" y="43"/>
                      <a:pt x="1046" y="137"/>
                    </a:cubicBezTo>
                    <a:cubicBezTo>
                      <a:pt x="962" y="259"/>
                      <a:pt x="893" y="393"/>
                      <a:pt x="806" y="539"/>
                    </a:cubicBezTo>
                    <a:close/>
                    <a:moveTo>
                      <a:pt x="1208" y="523"/>
                    </a:moveTo>
                    <a:cubicBezTo>
                      <a:pt x="1212" y="531"/>
                      <a:pt x="1216" y="540"/>
                      <a:pt x="1220" y="549"/>
                    </a:cubicBezTo>
                    <a:cubicBezTo>
                      <a:pt x="1278" y="537"/>
                      <a:pt x="1363" y="545"/>
                      <a:pt x="1389" y="510"/>
                    </a:cubicBezTo>
                    <a:cubicBezTo>
                      <a:pt x="1479" y="389"/>
                      <a:pt x="1548" y="252"/>
                      <a:pt x="1625" y="122"/>
                    </a:cubicBezTo>
                    <a:cubicBezTo>
                      <a:pt x="1619" y="112"/>
                      <a:pt x="1614" y="103"/>
                      <a:pt x="1608" y="93"/>
                    </a:cubicBezTo>
                    <a:cubicBezTo>
                      <a:pt x="1550" y="108"/>
                      <a:pt x="1467" y="103"/>
                      <a:pt x="1440" y="140"/>
                    </a:cubicBezTo>
                    <a:cubicBezTo>
                      <a:pt x="1352" y="260"/>
                      <a:pt x="1284" y="394"/>
                      <a:pt x="1208" y="523"/>
                    </a:cubicBezTo>
                    <a:close/>
                    <a:moveTo>
                      <a:pt x="88" y="808"/>
                    </a:moveTo>
                    <a:cubicBezTo>
                      <a:pt x="106" y="866"/>
                      <a:pt x="117" y="902"/>
                      <a:pt x="128" y="938"/>
                    </a:cubicBezTo>
                    <a:cubicBezTo>
                      <a:pt x="138" y="935"/>
                      <a:pt x="147" y="933"/>
                      <a:pt x="156" y="930"/>
                    </a:cubicBezTo>
                    <a:cubicBezTo>
                      <a:pt x="163" y="900"/>
                      <a:pt x="169" y="870"/>
                      <a:pt x="175" y="845"/>
                    </a:cubicBezTo>
                    <a:cubicBezTo>
                      <a:pt x="252" y="845"/>
                      <a:pt x="323" y="845"/>
                      <a:pt x="393" y="845"/>
                    </a:cubicBezTo>
                    <a:cubicBezTo>
                      <a:pt x="393" y="844"/>
                      <a:pt x="393" y="843"/>
                      <a:pt x="393" y="842"/>
                    </a:cubicBezTo>
                    <a:cubicBezTo>
                      <a:pt x="300" y="832"/>
                      <a:pt x="208" y="822"/>
                      <a:pt x="88" y="808"/>
                    </a:cubicBezTo>
                    <a:close/>
                    <a:moveTo>
                      <a:pt x="1893" y="841"/>
                    </a:moveTo>
                    <a:cubicBezTo>
                      <a:pt x="1894" y="845"/>
                      <a:pt x="1895" y="849"/>
                      <a:pt x="1896" y="853"/>
                    </a:cubicBezTo>
                    <a:cubicBezTo>
                      <a:pt x="1963" y="849"/>
                      <a:pt x="2031" y="846"/>
                      <a:pt x="2099" y="843"/>
                    </a:cubicBezTo>
                    <a:cubicBezTo>
                      <a:pt x="2106" y="877"/>
                      <a:pt x="2113" y="907"/>
                      <a:pt x="2119" y="937"/>
                    </a:cubicBezTo>
                    <a:cubicBezTo>
                      <a:pt x="2130" y="938"/>
                      <a:pt x="2141" y="940"/>
                      <a:pt x="2152" y="941"/>
                    </a:cubicBezTo>
                    <a:cubicBezTo>
                      <a:pt x="2160" y="902"/>
                      <a:pt x="2169" y="863"/>
                      <a:pt x="2180" y="809"/>
                    </a:cubicBezTo>
                    <a:cubicBezTo>
                      <a:pt x="2073" y="821"/>
                      <a:pt x="1983" y="831"/>
                      <a:pt x="1893" y="841"/>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30" name="Freeform 16">
                <a:extLst>
                  <a:ext uri="{FF2B5EF4-FFF2-40B4-BE49-F238E27FC236}">
                    <a16:creationId xmlns:a16="http://schemas.microsoft.com/office/drawing/2014/main" id="{ADD3AA56-5A5A-4658-9170-DC96C2D566F5}"/>
                  </a:ext>
                </a:extLst>
              </p:cNvPr>
              <p:cNvSpPr>
                <a:spLocks/>
              </p:cNvSpPr>
              <p:nvPr/>
            </p:nvSpPr>
            <p:spPr bwMode="auto">
              <a:xfrm>
                <a:off x="4189529" y="3012080"/>
                <a:ext cx="26232" cy="29679"/>
              </a:xfrm>
              <a:custGeom>
                <a:avLst/>
                <a:gdLst>
                  <a:gd name="T0" fmla="*/ 201 w 232"/>
                  <a:gd name="T1" fmla="*/ 239 h 240"/>
                  <a:gd name="T2" fmla="*/ 57 w 232"/>
                  <a:gd name="T3" fmla="*/ 143 h 240"/>
                  <a:gd name="T4" fmla="*/ 2 w 232"/>
                  <a:gd name="T5" fmla="*/ 84 h 240"/>
                  <a:gd name="T6" fmla="*/ 56 w 232"/>
                  <a:gd name="T7" fmla="*/ 11 h 240"/>
                  <a:gd name="T8" fmla="*/ 232 w 232"/>
                  <a:gd name="T9" fmla="*/ 8 h 240"/>
                  <a:gd name="T10" fmla="*/ 200 w 232"/>
                  <a:gd name="T11" fmla="*/ 240 h 240"/>
                  <a:gd name="T12" fmla="*/ 201 w 232"/>
                  <a:gd name="T13" fmla="*/ 239 h 240"/>
                </a:gdLst>
                <a:ahLst/>
                <a:cxnLst>
                  <a:cxn ang="0">
                    <a:pos x="T0" y="T1"/>
                  </a:cxn>
                  <a:cxn ang="0">
                    <a:pos x="T2" y="T3"/>
                  </a:cxn>
                  <a:cxn ang="0">
                    <a:pos x="T4" y="T5"/>
                  </a:cxn>
                  <a:cxn ang="0">
                    <a:pos x="T6" y="T7"/>
                  </a:cxn>
                  <a:cxn ang="0">
                    <a:pos x="T8" y="T9"/>
                  </a:cxn>
                  <a:cxn ang="0">
                    <a:pos x="T10" y="T11"/>
                  </a:cxn>
                  <a:cxn ang="0">
                    <a:pos x="T12" y="T13"/>
                  </a:cxn>
                </a:cxnLst>
                <a:rect l="0" t="0" r="r" b="b"/>
                <a:pathLst>
                  <a:path w="232" h="240">
                    <a:moveTo>
                      <a:pt x="201" y="239"/>
                    </a:moveTo>
                    <a:cubicBezTo>
                      <a:pt x="177" y="171"/>
                      <a:pt x="135" y="136"/>
                      <a:pt x="57" y="143"/>
                    </a:cubicBezTo>
                    <a:cubicBezTo>
                      <a:pt x="39" y="144"/>
                      <a:pt x="0" y="102"/>
                      <a:pt x="2" y="84"/>
                    </a:cubicBezTo>
                    <a:cubicBezTo>
                      <a:pt x="5" y="57"/>
                      <a:pt x="33" y="17"/>
                      <a:pt x="56" y="11"/>
                    </a:cubicBezTo>
                    <a:cubicBezTo>
                      <a:pt x="105" y="0"/>
                      <a:pt x="159" y="8"/>
                      <a:pt x="232" y="8"/>
                    </a:cubicBezTo>
                    <a:cubicBezTo>
                      <a:pt x="220" y="91"/>
                      <a:pt x="210" y="165"/>
                      <a:pt x="200" y="240"/>
                    </a:cubicBezTo>
                    <a:cubicBezTo>
                      <a:pt x="200" y="240"/>
                      <a:pt x="201" y="239"/>
                      <a:pt x="201" y="239"/>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31" name="Freeform 17">
                <a:extLst>
                  <a:ext uri="{FF2B5EF4-FFF2-40B4-BE49-F238E27FC236}">
                    <a16:creationId xmlns:a16="http://schemas.microsoft.com/office/drawing/2014/main" id="{A1120B8F-661F-4C9A-BA71-0B2F61EBA229}"/>
                  </a:ext>
                </a:extLst>
              </p:cNvPr>
              <p:cNvSpPr>
                <a:spLocks/>
              </p:cNvSpPr>
              <p:nvPr/>
            </p:nvSpPr>
            <p:spPr bwMode="auto">
              <a:xfrm>
                <a:off x="4435359" y="3012080"/>
                <a:ext cx="25857" cy="29679"/>
              </a:xfrm>
              <a:custGeom>
                <a:avLst/>
                <a:gdLst>
                  <a:gd name="T0" fmla="*/ 30 w 231"/>
                  <a:gd name="T1" fmla="*/ 242 h 242"/>
                  <a:gd name="T2" fmla="*/ 0 w 231"/>
                  <a:gd name="T3" fmla="*/ 9 h 242"/>
                  <a:gd name="T4" fmla="*/ 164 w 231"/>
                  <a:gd name="T5" fmla="*/ 12 h 242"/>
                  <a:gd name="T6" fmla="*/ 227 w 231"/>
                  <a:gd name="T7" fmla="*/ 87 h 242"/>
                  <a:gd name="T8" fmla="*/ 163 w 231"/>
                  <a:gd name="T9" fmla="*/ 144 h 242"/>
                  <a:gd name="T10" fmla="*/ 29 w 231"/>
                  <a:gd name="T11" fmla="*/ 241 h 242"/>
                  <a:gd name="T12" fmla="*/ 30 w 231"/>
                  <a:gd name="T13" fmla="*/ 242 h 242"/>
                </a:gdLst>
                <a:ahLst/>
                <a:cxnLst>
                  <a:cxn ang="0">
                    <a:pos x="T0" y="T1"/>
                  </a:cxn>
                  <a:cxn ang="0">
                    <a:pos x="T2" y="T3"/>
                  </a:cxn>
                  <a:cxn ang="0">
                    <a:pos x="T4" y="T5"/>
                  </a:cxn>
                  <a:cxn ang="0">
                    <a:pos x="T6" y="T7"/>
                  </a:cxn>
                  <a:cxn ang="0">
                    <a:pos x="T8" y="T9"/>
                  </a:cxn>
                  <a:cxn ang="0">
                    <a:pos x="T10" y="T11"/>
                  </a:cxn>
                  <a:cxn ang="0">
                    <a:pos x="T12" y="T13"/>
                  </a:cxn>
                </a:cxnLst>
                <a:rect l="0" t="0" r="r" b="b"/>
                <a:pathLst>
                  <a:path w="231" h="242">
                    <a:moveTo>
                      <a:pt x="30" y="242"/>
                    </a:moveTo>
                    <a:cubicBezTo>
                      <a:pt x="21" y="168"/>
                      <a:pt x="11" y="94"/>
                      <a:pt x="0" y="9"/>
                    </a:cubicBezTo>
                    <a:cubicBezTo>
                      <a:pt x="68" y="9"/>
                      <a:pt x="119" y="0"/>
                      <a:pt x="164" y="12"/>
                    </a:cubicBezTo>
                    <a:cubicBezTo>
                      <a:pt x="191" y="19"/>
                      <a:pt x="220" y="57"/>
                      <a:pt x="227" y="87"/>
                    </a:cubicBezTo>
                    <a:cubicBezTo>
                      <a:pt x="231" y="101"/>
                      <a:pt x="184" y="146"/>
                      <a:pt x="163" y="144"/>
                    </a:cubicBezTo>
                    <a:cubicBezTo>
                      <a:pt x="84" y="135"/>
                      <a:pt x="54" y="181"/>
                      <a:pt x="29" y="241"/>
                    </a:cubicBezTo>
                    <a:cubicBezTo>
                      <a:pt x="29" y="241"/>
                      <a:pt x="30" y="242"/>
                      <a:pt x="30" y="242"/>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32" name="Freeform 26">
                <a:extLst>
                  <a:ext uri="{FF2B5EF4-FFF2-40B4-BE49-F238E27FC236}">
                    <a16:creationId xmlns:a16="http://schemas.microsoft.com/office/drawing/2014/main" id="{A6165252-B5F1-4478-88F2-19AC6F3C796C}"/>
                  </a:ext>
                </a:extLst>
              </p:cNvPr>
              <p:cNvSpPr>
                <a:spLocks/>
              </p:cNvSpPr>
              <p:nvPr/>
            </p:nvSpPr>
            <p:spPr bwMode="auto">
              <a:xfrm>
                <a:off x="4302701" y="3073912"/>
                <a:ext cx="45344" cy="12778"/>
              </a:xfrm>
              <a:custGeom>
                <a:avLst/>
                <a:gdLst>
                  <a:gd name="T0" fmla="*/ 199 w 404"/>
                  <a:gd name="T1" fmla="*/ 100 h 104"/>
                  <a:gd name="T2" fmla="*/ 53 w 404"/>
                  <a:gd name="T3" fmla="*/ 98 h 104"/>
                  <a:gd name="T4" fmla="*/ 0 w 404"/>
                  <a:gd name="T5" fmla="*/ 54 h 104"/>
                  <a:gd name="T6" fmla="*/ 49 w 404"/>
                  <a:gd name="T7" fmla="*/ 5 h 104"/>
                  <a:gd name="T8" fmla="*/ 360 w 404"/>
                  <a:gd name="T9" fmla="*/ 5 h 104"/>
                  <a:gd name="T10" fmla="*/ 401 w 404"/>
                  <a:gd name="T11" fmla="*/ 49 h 104"/>
                  <a:gd name="T12" fmla="*/ 355 w 404"/>
                  <a:gd name="T13" fmla="*/ 97 h 104"/>
                  <a:gd name="T14" fmla="*/ 199 w 404"/>
                  <a:gd name="T15" fmla="*/ 99 h 104"/>
                  <a:gd name="T16" fmla="*/ 199 w 404"/>
                  <a:gd name="T17" fmla="*/ 10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4" h="104">
                    <a:moveTo>
                      <a:pt x="199" y="100"/>
                    </a:moveTo>
                    <a:cubicBezTo>
                      <a:pt x="150" y="100"/>
                      <a:pt x="101" y="104"/>
                      <a:pt x="53" y="98"/>
                    </a:cubicBezTo>
                    <a:cubicBezTo>
                      <a:pt x="34" y="95"/>
                      <a:pt x="17" y="70"/>
                      <a:pt x="0" y="54"/>
                    </a:cubicBezTo>
                    <a:cubicBezTo>
                      <a:pt x="16" y="37"/>
                      <a:pt x="31" y="6"/>
                      <a:pt x="49" y="5"/>
                    </a:cubicBezTo>
                    <a:cubicBezTo>
                      <a:pt x="152" y="0"/>
                      <a:pt x="257" y="1"/>
                      <a:pt x="360" y="5"/>
                    </a:cubicBezTo>
                    <a:cubicBezTo>
                      <a:pt x="375" y="5"/>
                      <a:pt x="404" y="38"/>
                      <a:pt x="401" y="49"/>
                    </a:cubicBezTo>
                    <a:cubicBezTo>
                      <a:pt x="396" y="68"/>
                      <a:pt x="373" y="95"/>
                      <a:pt x="355" y="97"/>
                    </a:cubicBezTo>
                    <a:cubicBezTo>
                      <a:pt x="304" y="104"/>
                      <a:pt x="251" y="99"/>
                      <a:pt x="199" y="99"/>
                    </a:cubicBezTo>
                    <a:cubicBezTo>
                      <a:pt x="199" y="100"/>
                      <a:pt x="199" y="100"/>
                      <a:pt x="199" y="100"/>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grpSp>
      </p:grpSp>
      <p:grpSp>
        <p:nvGrpSpPr>
          <p:cNvPr id="233" name="Group 232">
            <a:extLst>
              <a:ext uri="{FF2B5EF4-FFF2-40B4-BE49-F238E27FC236}">
                <a16:creationId xmlns:a16="http://schemas.microsoft.com/office/drawing/2014/main" id="{BED05405-2B71-4E4A-AC45-EA2BDCA90BC1}"/>
              </a:ext>
            </a:extLst>
          </p:cNvPr>
          <p:cNvGrpSpPr/>
          <p:nvPr/>
        </p:nvGrpSpPr>
        <p:grpSpPr>
          <a:xfrm>
            <a:off x="4918827" y="2718467"/>
            <a:ext cx="1095739" cy="919278"/>
            <a:chOff x="4918827" y="2682125"/>
            <a:chExt cx="1095739" cy="919278"/>
          </a:xfrm>
        </p:grpSpPr>
        <p:sp>
          <p:nvSpPr>
            <p:cNvPr id="234" name="Rectangle 233">
              <a:extLst>
                <a:ext uri="{FF2B5EF4-FFF2-40B4-BE49-F238E27FC236}">
                  <a16:creationId xmlns:a16="http://schemas.microsoft.com/office/drawing/2014/main" id="{40E4C0E6-C213-43A1-8643-FF2EAF29C6FD}"/>
                </a:ext>
              </a:extLst>
            </p:cNvPr>
            <p:cNvSpPr/>
            <p:nvPr/>
          </p:nvSpPr>
          <p:spPr bwMode="auto">
            <a:xfrm>
              <a:off x="4918827" y="3308402"/>
              <a:ext cx="1095739" cy="293001"/>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1" lang="en-US" sz="900" b="1" i="0" u="none" strike="noStrike" kern="1200" cap="none" spc="0" normalizeH="0" baseline="0" noProof="0">
                  <a:ln>
                    <a:noFill/>
                  </a:ln>
                  <a:solidFill>
                    <a:srgbClr val="0F1C50"/>
                  </a:solidFill>
                  <a:effectLst/>
                  <a:uLnTx/>
                  <a:uFillTx/>
                  <a:latin typeface="Arial"/>
                  <a:cs typeface="+mn-cs"/>
                </a:rPr>
                <a:t>Health</a:t>
              </a:r>
              <a:br>
                <a:rPr kumimoji="1" lang="en-US" sz="900" b="1" i="0" u="none" strike="noStrike" kern="1200" cap="none" spc="0" normalizeH="0" baseline="0" noProof="0">
                  <a:ln>
                    <a:noFill/>
                  </a:ln>
                  <a:solidFill>
                    <a:srgbClr val="0F1C50"/>
                  </a:solidFill>
                  <a:effectLst/>
                  <a:uLnTx/>
                  <a:uFillTx/>
                  <a:latin typeface="Arial"/>
                  <a:cs typeface="+mn-cs"/>
                </a:rPr>
              </a:br>
              <a:r>
                <a:rPr kumimoji="1" lang="en-US" sz="900" b="1" i="0" u="none" strike="noStrike" kern="1200" cap="none" spc="0" normalizeH="0" baseline="0" noProof="0">
                  <a:ln>
                    <a:noFill/>
                  </a:ln>
                  <a:solidFill>
                    <a:srgbClr val="0F1C50"/>
                  </a:solidFill>
                  <a:effectLst/>
                  <a:uLnTx/>
                  <a:uFillTx/>
                  <a:latin typeface="Arial"/>
                  <a:cs typeface="+mn-cs"/>
                </a:rPr>
                <a:t>Plan</a:t>
              </a:r>
              <a:endParaRPr kumimoji="0" lang="en-US" sz="900" b="1" i="0" u="none" strike="noStrike" kern="1200" cap="none" spc="0" normalizeH="0" baseline="0" noProof="0">
                <a:ln>
                  <a:noFill/>
                </a:ln>
                <a:solidFill>
                  <a:srgbClr val="0F1C50"/>
                </a:solidFill>
                <a:effectLst/>
                <a:uLnTx/>
                <a:uFillTx/>
                <a:latin typeface="Arial" charset="0"/>
                <a:cs typeface="+mn-cs"/>
              </a:endParaRPr>
            </a:p>
          </p:txBody>
        </p:sp>
        <p:grpSp>
          <p:nvGrpSpPr>
            <p:cNvPr id="235" name="Group 234">
              <a:extLst>
                <a:ext uri="{FF2B5EF4-FFF2-40B4-BE49-F238E27FC236}">
                  <a16:creationId xmlns:a16="http://schemas.microsoft.com/office/drawing/2014/main" id="{4B97C8EC-ABCB-4105-9EEE-04DE951DBB33}"/>
                </a:ext>
              </a:extLst>
            </p:cNvPr>
            <p:cNvGrpSpPr/>
            <p:nvPr/>
          </p:nvGrpSpPr>
          <p:grpSpPr>
            <a:xfrm>
              <a:off x="5280924" y="2682125"/>
              <a:ext cx="371545" cy="571671"/>
              <a:chOff x="5344092" y="2828386"/>
              <a:chExt cx="245208" cy="377285"/>
            </a:xfrm>
          </p:grpSpPr>
          <p:sp>
            <p:nvSpPr>
              <p:cNvPr id="236" name="Freeform 36">
                <a:extLst>
                  <a:ext uri="{FF2B5EF4-FFF2-40B4-BE49-F238E27FC236}">
                    <a16:creationId xmlns:a16="http://schemas.microsoft.com/office/drawing/2014/main" id="{AE5E5A69-87ED-48C2-A62D-0D76F4D4F28C}"/>
                  </a:ext>
                </a:extLst>
              </p:cNvPr>
              <p:cNvSpPr>
                <a:spLocks noEditPoints="1"/>
              </p:cNvSpPr>
              <p:nvPr/>
            </p:nvSpPr>
            <p:spPr bwMode="auto">
              <a:xfrm>
                <a:off x="5398817" y="2828386"/>
                <a:ext cx="135759" cy="71037"/>
              </a:xfrm>
              <a:custGeom>
                <a:avLst/>
                <a:gdLst>
                  <a:gd name="T0" fmla="*/ 109 w 109"/>
                  <a:gd name="T1" fmla="*/ 38 h 57"/>
                  <a:gd name="T2" fmla="*/ 95 w 109"/>
                  <a:gd name="T3" fmla="*/ 24 h 57"/>
                  <a:gd name="T4" fmla="*/ 78 w 109"/>
                  <a:gd name="T5" fmla="*/ 24 h 57"/>
                  <a:gd name="T6" fmla="*/ 74 w 109"/>
                  <a:gd name="T7" fmla="*/ 20 h 57"/>
                  <a:gd name="T8" fmla="*/ 55 w 109"/>
                  <a:gd name="T9" fmla="*/ 0 h 57"/>
                  <a:gd name="T10" fmla="*/ 55 w 109"/>
                  <a:gd name="T11" fmla="*/ 0 h 57"/>
                  <a:gd name="T12" fmla="*/ 35 w 109"/>
                  <a:gd name="T13" fmla="*/ 19 h 57"/>
                  <a:gd name="T14" fmla="*/ 35 w 109"/>
                  <a:gd name="T15" fmla="*/ 20 h 57"/>
                  <a:gd name="T16" fmla="*/ 31 w 109"/>
                  <a:gd name="T17" fmla="*/ 24 h 57"/>
                  <a:gd name="T18" fmla="*/ 14 w 109"/>
                  <a:gd name="T19" fmla="*/ 24 h 57"/>
                  <a:gd name="T20" fmla="*/ 0 w 109"/>
                  <a:gd name="T21" fmla="*/ 38 h 57"/>
                  <a:gd name="T22" fmla="*/ 0 w 109"/>
                  <a:gd name="T23" fmla="*/ 57 h 57"/>
                  <a:gd name="T24" fmla="*/ 109 w 109"/>
                  <a:gd name="T25" fmla="*/ 57 h 57"/>
                  <a:gd name="T26" fmla="*/ 109 w 109"/>
                  <a:gd name="T27" fmla="*/ 38 h 57"/>
                  <a:gd name="T28" fmla="*/ 55 w 109"/>
                  <a:gd name="T29" fmla="*/ 27 h 57"/>
                  <a:gd name="T30" fmla="*/ 47 w 109"/>
                  <a:gd name="T31" fmla="*/ 18 h 57"/>
                  <a:gd name="T32" fmla="*/ 55 w 109"/>
                  <a:gd name="T33" fmla="*/ 10 h 57"/>
                  <a:gd name="T34" fmla="*/ 64 w 109"/>
                  <a:gd name="T35" fmla="*/ 18 h 57"/>
                  <a:gd name="T36" fmla="*/ 55 w 109"/>
                  <a:gd name="T37"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9" h="57">
                    <a:moveTo>
                      <a:pt x="109" y="38"/>
                    </a:moveTo>
                    <a:cubicBezTo>
                      <a:pt x="109" y="31"/>
                      <a:pt x="103" y="24"/>
                      <a:pt x="95" y="24"/>
                    </a:cubicBezTo>
                    <a:cubicBezTo>
                      <a:pt x="78" y="24"/>
                      <a:pt x="78" y="24"/>
                      <a:pt x="78" y="24"/>
                    </a:cubicBezTo>
                    <a:cubicBezTo>
                      <a:pt x="76" y="24"/>
                      <a:pt x="74" y="22"/>
                      <a:pt x="74" y="20"/>
                    </a:cubicBezTo>
                    <a:cubicBezTo>
                      <a:pt x="74" y="9"/>
                      <a:pt x="66" y="0"/>
                      <a:pt x="55" y="0"/>
                    </a:cubicBezTo>
                    <a:cubicBezTo>
                      <a:pt x="55" y="0"/>
                      <a:pt x="55" y="0"/>
                      <a:pt x="55" y="0"/>
                    </a:cubicBezTo>
                    <a:cubicBezTo>
                      <a:pt x="44" y="0"/>
                      <a:pt x="35" y="9"/>
                      <a:pt x="35" y="19"/>
                    </a:cubicBezTo>
                    <a:cubicBezTo>
                      <a:pt x="35" y="20"/>
                      <a:pt x="35" y="20"/>
                      <a:pt x="35" y="20"/>
                    </a:cubicBezTo>
                    <a:cubicBezTo>
                      <a:pt x="35" y="22"/>
                      <a:pt x="34" y="24"/>
                      <a:pt x="31" y="24"/>
                    </a:cubicBezTo>
                    <a:cubicBezTo>
                      <a:pt x="14" y="24"/>
                      <a:pt x="14" y="24"/>
                      <a:pt x="14" y="24"/>
                    </a:cubicBezTo>
                    <a:cubicBezTo>
                      <a:pt x="6" y="24"/>
                      <a:pt x="0" y="31"/>
                      <a:pt x="0" y="38"/>
                    </a:cubicBezTo>
                    <a:cubicBezTo>
                      <a:pt x="0" y="57"/>
                      <a:pt x="0" y="57"/>
                      <a:pt x="0" y="57"/>
                    </a:cubicBezTo>
                    <a:cubicBezTo>
                      <a:pt x="109" y="57"/>
                      <a:pt x="109" y="57"/>
                      <a:pt x="109" y="57"/>
                    </a:cubicBezTo>
                    <a:lnTo>
                      <a:pt x="109" y="38"/>
                    </a:lnTo>
                    <a:close/>
                    <a:moveTo>
                      <a:pt x="55" y="27"/>
                    </a:moveTo>
                    <a:cubicBezTo>
                      <a:pt x="50" y="27"/>
                      <a:pt x="47" y="23"/>
                      <a:pt x="47" y="18"/>
                    </a:cubicBezTo>
                    <a:cubicBezTo>
                      <a:pt x="47" y="13"/>
                      <a:pt x="50" y="10"/>
                      <a:pt x="55" y="10"/>
                    </a:cubicBezTo>
                    <a:cubicBezTo>
                      <a:pt x="60" y="10"/>
                      <a:pt x="64" y="13"/>
                      <a:pt x="64" y="18"/>
                    </a:cubicBezTo>
                    <a:cubicBezTo>
                      <a:pt x="64" y="23"/>
                      <a:pt x="60" y="27"/>
                      <a:pt x="55" y="27"/>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37" name="Freeform 37">
                <a:extLst>
                  <a:ext uri="{FF2B5EF4-FFF2-40B4-BE49-F238E27FC236}">
                    <a16:creationId xmlns:a16="http://schemas.microsoft.com/office/drawing/2014/main" id="{302BCE2C-BDD2-406C-9AA8-1238D359E18A}"/>
                  </a:ext>
                </a:extLst>
              </p:cNvPr>
              <p:cNvSpPr>
                <a:spLocks/>
              </p:cNvSpPr>
              <p:nvPr/>
            </p:nvSpPr>
            <p:spPr bwMode="auto">
              <a:xfrm>
                <a:off x="5344092" y="2865746"/>
                <a:ext cx="245208" cy="339925"/>
              </a:xfrm>
              <a:custGeom>
                <a:avLst/>
                <a:gdLst>
                  <a:gd name="T0" fmla="*/ 183 w 197"/>
                  <a:gd name="T1" fmla="*/ 0 h 273"/>
                  <a:gd name="T2" fmla="*/ 159 w 197"/>
                  <a:gd name="T3" fmla="*/ 0 h 273"/>
                  <a:gd name="T4" fmla="*/ 161 w 197"/>
                  <a:gd name="T5" fmla="*/ 8 h 273"/>
                  <a:gd name="T6" fmla="*/ 161 w 197"/>
                  <a:gd name="T7" fmla="*/ 17 h 273"/>
                  <a:gd name="T8" fmla="*/ 180 w 197"/>
                  <a:gd name="T9" fmla="*/ 17 h 273"/>
                  <a:gd name="T10" fmla="*/ 180 w 197"/>
                  <a:gd name="T11" fmla="*/ 255 h 273"/>
                  <a:gd name="T12" fmla="*/ 17 w 197"/>
                  <a:gd name="T13" fmla="*/ 255 h 273"/>
                  <a:gd name="T14" fmla="*/ 17 w 197"/>
                  <a:gd name="T15" fmla="*/ 17 h 273"/>
                  <a:gd name="T16" fmla="*/ 36 w 197"/>
                  <a:gd name="T17" fmla="*/ 17 h 273"/>
                  <a:gd name="T18" fmla="*/ 36 w 197"/>
                  <a:gd name="T19" fmla="*/ 8 h 273"/>
                  <a:gd name="T20" fmla="*/ 38 w 197"/>
                  <a:gd name="T21" fmla="*/ 0 h 273"/>
                  <a:gd name="T22" fmla="*/ 14 w 197"/>
                  <a:gd name="T23" fmla="*/ 0 h 273"/>
                  <a:gd name="T24" fmla="*/ 0 w 197"/>
                  <a:gd name="T25" fmla="*/ 14 h 273"/>
                  <a:gd name="T26" fmla="*/ 0 w 197"/>
                  <a:gd name="T27" fmla="*/ 258 h 273"/>
                  <a:gd name="T28" fmla="*/ 14 w 197"/>
                  <a:gd name="T29" fmla="*/ 273 h 273"/>
                  <a:gd name="T30" fmla="*/ 183 w 197"/>
                  <a:gd name="T31" fmla="*/ 273 h 273"/>
                  <a:gd name="T32" fmla="*/ 197 w 197"/>
                  <a:gd name="T33" fmla="*/ 258 h 273"/>
                  <a:gd name="T34" fmla="*/ 197 w 197"/>
                  <a:gd name="T35" fmla="*/ 14 h 273"/>
                  <a:gd name="T36" fmla="*/ 183 w 197"/>
                  <a:gd name="T37"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273">
                    <a:moveTo>
                      <a:pt x="183" y="0"/>
                    </a:moveTo>
                    <a:cubicBezTo>
                      <a:pt x="159" y="0"/>
                      <a:pt x="159" y="0"/>
                      <a:pt x="159" y="0"/>
                    </a:cubicBezTo>
                    <a:cubicBezTo>
                      <a:pt x="160" y="2"/>
                      <a:pt x="161" y="5"/>
                      <a:pt x="161" y="8"/>
                    </a:cubicBezTo>
                    <a:cubicBezTo>
                      <a:pt x="161" y="17"/>
                      <a:pt x="161" y="17"/>
                      <a:pt x="161" y="17"/>
                    </a:cubicBezTo>
                    <a:cubicBezTo>
                      <a:pt x="180" y="17"/>
                      <a:pt x="180" y="17"/>
                      <a:pt x="180" y="17"/>
                    </a:cubicBezTo>
                    <a:cubicBezTo>
                      <a:pt x="180" y="255"/>
                      <a:pt x="180" y="255"/>
                      <a:pt x="180" y="255"/>
                    </a:cubicBezTo>
                    <a:cubicBezTo>
                      <a:pt x="17" y="255"/>
                      <a:pt x="17" y="255"/>
                      <a:pt x="17" y="255"/>
                    </a:cubicBezTo>
                    <a:cubicBezTo>
                      <a:pt x="17" y="17"/>
                      <a:pt x="17" y="17"/>
                      <a:pt x="17" y="17"/>
                    </a:cubicBezTo>
                    <a:cubicBezTo>
                      <a:pt x="36" y="17"/>
                      <a:pt x="36" y="17"/>
                      <a:pt x="36" y="17"/>
                    </a:cubicBezTo>
                    <a:cubicBezTo>
                      <a:pt x="36" y="8"/>
                      <a:pt x="36" y="8"/>
                      <a:pt x="36" y="8"/>
                    </a:cubicBezTo>
                    <a:cubicBezTo>
                      <a:pt x="36" y="5"/>
                      <a:pt x="37" y="2"/>
                      <a:pt x="38" y="0"/>
                    </a:cubicBezTo>
                    <a:cubicBezTo>
                      <a:pt x="14" y="0"/>
                      <a:pt x="14" y="0"/>
                      <a:pt x="14" y="0"/>
                    </a:cubicBezTo>
                    <a:cubicBezTo>
                      <a:pt x="6" y="0"/>
                      <a:pt x="0" y="6"/>
                      <a:pt x="0" y="14"/>
                    </a:cubicBezTo>
                    <a:cubicBezTo>
                      <a:pt x="0" y="258"/>
                      <a:pt x="0" y="258"/>
                      <a:pt x="0" y="258"/>
                    </a:cubicBezTo>
                    <a:cubicBezTo>
                      <a:pt x="0" y="266"/>
                      <a:pt x="6" y="273"/>
                      <a:pt x="14" y="273"/>
                    </a:cubicBezTo>
                    <a:cubicBezTo>
                      <a:pt x="183" y="273"/>
                      <a:pt x="183" y="273"/>
                      <a:pt x="183" y="273"/>
                    </a:cubicBezTo>
                    <a:cubicBezTo>
                      <a:pt x="191" y="273"/>
                      <a:pt x="197" y="266"/>
                      <a:pt x="197" y="258"/>
                    </a:cubicBezTo>
                    <a:cubicBezTo>
                      <a:pt x="197" y="14"/>
                      <a:pt x="197" y="14"/>
                      <a:pt x="197" y="14"/>
                    </a:cubicBezTo>
                    <a:cubicBezTo>
                      <a:pt x="197" y="6"/>
                      <a:pt x="191" y="0"/>
                      <a:pt x="183" y="0"/>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38" name="Freeform 38">
                <a:extLst>
                  <a:ext uri="{FF2B5EF4-FFF2-40B4-BE49-F238E27FC236}">
                    <a16:creationId xmlns:a16="http://schemas.microsoft.com/office/drawing/2014/main" id="{1716C94E-B190-4CA8-98A1-BA4F558E3800}"/>
                  </a:ext>
                </a:extLst>
              </p:cNvPr>
              <p:cNvSpPr>
                <a:spLocks/>
              </p:cNvSpPr>
              <p:nvPr/>
            </p:nvSpPr>
            <p:spPr bwMode="auto">
              <a:xfrm>
                <a:off x="5455120" y="3054126"/>
                <a:ext cx="82087" cy="12103"/>
              </a:xfrm>
              <a:custGeom>
                <a:avLst/>
                <a:gdLst>
                  <a:gd name="T0" fmla="*/ 61 w 66"/>
                  <a:gd name="T1" fmla="*/ 0 h 10"/>
                  <a:gd name="T2" fmla="*/ 5 w 66"/>
                  <a:gd name="T3" fmla="*/ 0 h 10"/>
                  <a:gd name="T4" fmla="*/ 0 w 66"/>
                  <a:gd name="T5" fmla="*/ 5 h 10"/>
                  <a:gd name="T6" fmla="*/ 5 w 66"/>
                  <a:gd name="T7" fmla="*/ 10 h 10"/>
                  <a:gd name="T8" fmla="*/ 61 w 66"/>
                  <a:gd name="T9" fmla="*/ 10 h 10"/>
                  <a:gd name="T10" fmla="*/ 66 w 66"/>
                  <a:gd name="T11" fmla="*/ 5 h 10"/>
                  <a:gd name="T12" fmla="*/ 61 w 6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6" h="10">
                    <a:moveTo>
                      <a:pt x="61" y="0"/>
                    </a:moveTo>
                    <a:cubicBezTo>
                      <a:pt x="5" y="0"/>
                      <a:pt x="5" y="0"/>
                      <a:pt x="5" y="0"/>
                    </a:cubicBezTo>
                    <a:cubicBezTo>
                      <a:pt x="2" y="0"/>
                      <a:pt x="0" y="2"/>
                      <a:pt x="0" y="5"/>
                    </a:cubicBezTo>
                    <a:cubicBezTo>
                      <a:pt x="0" y="8"/>
                      <a:pt x="2" y="10"/>
                      <a:pt x="5" y="10"/>
                    </a:cubicBezTo>
                    <a:cubicBezTo>
                      <a:pt x="61" y="10"/>
                      <a:pt x="61" y="10"/>
                      <a:pt x="61" y="10"/>
                    </a:cubicBezTo>
                    <a:cubicBezTo>
                      <a:pt x="64" y="10"/>
                      <a:pt x="66" y="8"/>
                      <a:pt x="66" y="5"/>
                    </a:cubicBezTo>
                    <a:cubicBezTo>
                      <a:pt x="66" y="2"/>
                      <a:pt x="64" y="0"/>
                      <a:pt x="61" y="0"/>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39" name="Freeform 39">
                <a:extLst>
                  <a:ext uri="{FF2B5EF4-FFF2-40B4-BE49-F238E27FC236}">
                    <a16:creationId xmlns:a16="http://schemas.microsoft.com/office/drawing/2014/main" id="{37267CBB-2870-4565-A5A2-C4560BF380CF}"/>
                  </a:ext>
                </a:extLst>
              </p:cNvPr>
              <p:cNvSpPr>
                <a:spLocks/>
              </p:cNvSpPr>
              <p:nvPr/>
            </p:nvSpPr>
            <p:spPr bwMode="auto">
              <a:xfrm>
                <a:off x="5455120" y="3093590"/>
                <a:ext cx="82087" cy="13681"/>
              </a:xfrm>
              <a:custGeom>
                <a:avLst/>
                <a:gdLst>
                  <a:gd name="T0" fmla="*/ 61 w 66"/>
                  <a:gd name="T1" fmla="*/ 0 h 11"/>
                  <a:gd name="T2" fmla="*/ 5 w 66"/>
                  <a:gd name="T3" fmla="*/ 0 h 11"/>
                  <a:gd name="T4" fmla="*/ 0 w 66"/>
                  <a:gd name="T5" fmla="*/ 5 h 11"/>
                  <a:gd name="T6" fmla="*/ 5 w 66"/>
                  <a:gd name="T7" fmla="*/ 11 h 11"/>
                  <a:gd name="T8" fmla="*/ 61 w 66"/>
                  <a:gd name="T9" fmla="*/ 11 h 11"/>
                  <a:gd name="T10" fmla="*/ 66 w 66"/>
                  <a:gd name="T11" fmla="*/ 5 h 11"/>
                  <a:gd name="T12" fmla="*/ 61 w 6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66" h="11">
                    <a:moveTo>
                      <a:pt x="61" y="0"/>
                    </a:moveTo>
                    <a:cubicBezTo>
                      <a:pt x="5" y="0"/>
                      <a:pt x="5" y="0"/>
                      <a:pt x="5" y="0"/>
                    </a:cubicBezTo>
                    <a:cubicBezTo>
                      <a:pt x="2" y="0"/>
                      <a:pt x="0" y="3"/>
                      <a:pt x="0" y="5"/>
                    </a:cubicBezTo>
                    <a:cubicBezTo>
                      <a:pt x="0" y="8"/>
                      <a:pt x="2" y="11"/>
                      <a:pt x="5" y="11"/>
                    </a:cubicBezTo>
                    <a:cubicBezTo>
                      <a:pt x="61" y="11"/>
                      <a:pt x="61" y="11"/>
                      <a:pt x="61" y="11"/>
                    </a:cubicBezTo>
                    <a:cubicBezTo>
                      <a:pt x="64" y="11"/>
                      <a:pt x="66" y="8"/>
                      <a:pt x="66" y="5"/>
                    </a:cubicBezTo>
                    <a:cubicBezTo>
                      <a:pt x="66" y="3"/>
                      <a:pt x="64" y="0"/>
                      <a:pt x="61" y="0"/>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40" name="Freeform 40">
                <a:extLst>
                  <a:ext uri="{FF2B5EF4-FFF2-40B4-BE49-F238E27FC236}">
                    <a16:creationId xmlns:a16="http://schemas.microsoft.com/office/drawing/2014/main" id="{8B54EDB1-39E8-464D-8139-D46392E7BA29}"/>
                  </a:ext>
                </a:extLst>
              </p:cNvPr>
              <p:cNvSpPr>
                <a:spLocks/>
              </p:cNvSpPr>
              <p:nvPr/>
            </p:nvSpPr>
            <p:spPr bwMode="auto">
              <a:xfrm>
                <a:off x="5455120" y="3134634"/>
                <a:ext cx="82087" cy="12629"/>
              </a:xfrm>
              <a:custGeom>
                <a:avLst/>
                <a:gdLst>
                  <a:gd name="T0" fmla="*/ 61 w 66"/>
                  <a:gd name="T1" fmla="*/ 0 h 10"/>
                  <a:gd name="T2" fmla="*/ 5 w 66"/>
                  <a:gd name="T3" fmla="*/ 0 h 10"/>
                  <a:gd name="T4" fmla="*/ 0 w 66"/>
                  <a:gd name="T5" fmla="*/ 5 h 10"/>
                  <a:gd name="T6" fmla="*/ 5 w 66"/>
                  <a:gd name="T7" fmla="*/ 10 h 10"/>
                  <a:gd name="T8" fmla="*/ 61 w 66"/>
                  <a:gd name="T9" fmla="*/ 10 h 10"/>
                  <a:gd name="T10" fmla="*/ 66 w 66"/>
                  <a:gd name="T11" fmla="*/ 5 h 10"/>
                  <a:gd name="T12" fmla="*/ 61 w 6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66" h="10">
                    <a:moveTo>
                      <a:pt x="61" y="0"/>
                    </a:moveTo>
                    <a:cubicBezTo>
                      <a:pt x="5" y="0"/>
                      <a:pt x="5" y="0"/>
                      <a:pt x="5" y="0"/>
                    </a:cubicBezTo>
                    <a:cubicBezTo>
                      <a:pt x="2" y="0"/>
                      <a:pt x="0" y="2"/>
                      <a:pt x="0" y="5"/>
                    </a:cubicBezTo>
                    <a:cubicBezTo>
                      <a:pt x="0" y="8"/>
                      <a:pt x="2" y="10"/>
                      <a:pt x="5" y="10"/>
                    </a:cubicBezTo>
                    <a:cubicBezTo>
                      <a:pt x="61" y="10"/>
                      <a:pt x="61" y="10"/>
                      <a:pt x="61" y="10"/>
                    </a:cubicBezTo>
                    <a:cubicBezTo>
                      <a:pt x="64" y="10"/>
                      <a:pt x="66" y="8"/>
                      <a:pt x="66" y="5"/>
                    </a:cubicBezTo>
                    <a:cubicBezTo>
                      <a:pt x="66" y="2"/>
                      <a:pt x="64" y="0"/>
                      <a:pt x="61" y="0"/>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41" name="Freeform 41">
                <a:extLst>
                  <a:ext uri="{FF2B5EF4-FFF2-40B4-BE49-F238E27FC236}">
                    <a16:creationId xmlns:a16="http://schemas.microsoft.com/office/drawing/2014/main" id="{AD15805C-1A0E-4B76-A5C0-1D601A7C0170}"/>
                  </a:ext>
                </a:extLst>
              </p:cNvPr>
              <p:cNvSpPr>
                <a:spLocks/>
              </p:cNvSpPr>
              <p:nvPr/>
            </p:nvSpPr>
            <p:spPr bwMode="auto">
              <a:xfrm>
                <a:off x="5390397" y="3032551"/>
                <a:ext cx="53146" cy="45253"/>
              </a:xfrm>
              <a:custGeom>
                <a:avLst/>
                <a:gdLst>
                  <a:gd name="T0" fmla="*/ 4 w 43"/>
                  <a:gd name="T1" fmla="*/ 27 h 36"/>
                  <a:gd name="T2" fmla="*/ 15 w 43"/>
                  <a:gd name="T3" fmla="*/ 34 h 36"/>
                  <a:gd name="T4" fmla="*/ 19 w 43"/>
                  <a:gd name="T5" fmla="*/ 36 h 36"/>
                  <a:gd name="T6" fmla="*/ 24 w 43"/>
                  <a:gd name="T7" fmla="*/ 33 h 36"/>
                  <a:gd name="T8" fmla="*/ 41 w 43"/>
                  <a:gd name="T9" fmla="*/ 12 h 36"/>
                  <a:gd name="T10" fmla="*/ 40 w 43"/>
                  <a:gd name="T11" fmla="*/ 2 h 36"/>
                  <a:gd name="T12" fmla="*/ 30 w 43"/>
                  <a:gd name="T13" fmla="*/ 3 h 36"/>
                  <a:gd name="T14" fmla="*/ 17 w 43"/>
                  <a:gd name="T15" fmla="*/ 19 h 36"/>
                  <a:gd name="T16" fmla="*/ 12 w 43"/>
                  <a:gd name="T17" fmla="*/ 15 h 36"/>
                  <a:gd name="T18" fmla="*/ 2 w 43"/>
                  <a:gd name="T19" fmla="*/ 17 h 36"/>
                  <a:gd name="T20" fmla="*/ 4 w 43"/>
                  <a:gd name="T21"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6">
                    <a:moveTo>
                      <a:pt x="4" y="27"/>
                    </a:moveTo>
                    <a:cubicBezTo>
                      <a:pt x="15" y="34"/>
                      <a:pt x="15" y="34"/>
                      <a:pt x="15" y="34"/>
                    </a:cubicBezTo>
                    <a:cubicBezTo>
                      <a:pt x="16" y="35"/>
                      <a:pt x="17" y="36"/>
                      <a:pt x="19" y="36"/>
                    </a:cubicBezTo>
                    <a:cubicBezTo>
                      <a:pt x="21" y="36"/>
                      <a:pt x="23" y="35"/>
                      <a:pt x="24" y="33"/>
                    </a:cubicBezTo>
                    <a:cubicBezTo>
                      <a:pt x="41" y="12"/>
                      <a:pt x="41" y="12"/>
                      <a:pt x="41" y="12"/>
                    </a:cubicBezTo>
                    <a:cubicBezTo>
                      <a:pt x="43" y="9"/>
                      <a:pt x="43" y="4"/>
                      <a:pt x="40" y="2"/>
                    </a:cubicBezTo>
                    <a:cubicBezTo>
                      <a:pt x="37" y="0"/>
                      <a:pt x="32" y="0"/>
                      <a:pt x="30" y="3"/>
                    </a:cubicBezTo>
                    <a:cubicBezTo>
                      <a:pt x="17" y="19"/>
                      <a:pt x="17" y="19"/>
                      <a:pt x="17" y="19"/>
                    </a:cubicBezTo>
                    <a:cubicBezTo>
                      <a:pt x="12" y="15"/>
                      <a:pt x="12" y="15"/>
                      <a:pt x="12" y="15"/>
                    </a:cubicBezTo>
                    <a:cubicBezTo>
                      <a:pt x="8" y="13"/>
                      <a:pt x="4" y="14"/>
                      <a:pt x="2" y="17"/>
                    </a:cubicBezTo>
                    <a:cubicBezTo>
                      <a:pt x="0" y="21"/>
                      <a:pt x="1" y="25"/>
                      <a:pt x="4" y="27"/>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42" name="Freeform 42">
                <a:extLst>
                  <a:ext uri="{FF2B5EF4-FFF2-40B4-BE49-F238E27FC236}">
                    <a16:creationId xmlns:a16="http://schemas.microsoft.com/office/drawing/2014/main" id="{D7E6B57E-FEFE-47E8-BE7D-A153D7791953}"/>
                  </a:ext>
                </a:extLst>
              </p:cNvPr>
              <p:cNvSpPr>
                <a:spLocks/>
              </p:cNvSpPr>
              <p:nvPr/>
            </p:nvSpPr>
            <p:spPr bwMode="auto">
              <a:xfrm>
                <a:off x="5390397" y="3072542"/>
                <a:ext cx="53146" cy="44727"/>
              </a:xfrm>
              <a:custGeom>
                <a:avLst/>
                <a:gdLst>
                  <a:gd name="T0" fmla="*/ 40 w 43"/>
                  <a:gd name="T1" fmla="*/ 3 h 36"/>
                  <a:gd name="T2" fmla="*/ 30 w 43"/>
                  <a:gd name="T3" fmla="*/ 4 h 36"/>
                  <a:gd name="T4" fmla="*/ 17 w 43"/>
                  <a:gd name="T5" fmla="*/ 20 h 36"/>
                  <a:gd name="T6" fmla="*/ 12 w 43"/>
                  <a:gd name="T7" fmla="*/ 16 h 36"/>
                  <a:gd name="T8" fmla="*/ 2 w 43"/>
                  <a:gd name="T9" fmla="*/ 18 h 36"/>
                  <a:gd name="T10" fmla="*/ 4 w 43"/>
                  <a:gd name="T11" fmla="*/ 28 h 36"/>
                  <a:gd name="T12" fmla="*/ 15 w 43"/>
                  <a:gd name="T13" fmla="*/ 35 h 36"/>
                  <a:gd name="T14" fmla="*/ 19 w 43"/>
                  <a:gd name="T15" fmla="*/ 36 h 36"/>
                  <a:gd name="T16" fmla="*/ 24 w 43"/>
                  <a:gd name="T17" fmla="*/ 34 h 36"/>
                  <a:gd name="T18" fmla="*/ 41 w 43"/>
                  <a:gd name="T19" fmla="*/ 13 h 36"/>
                  <a:gd name="T20" fmla="*/ 40 w 43"/>
                  <a:gd name="T2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6">
                    <a:moveTo>
                      <a:pt x="40" y="3"/>
                    </a:moveTo>
                    <a:cubicBezTo>
                      <a:pt x="37" y="0"/>
                      <a:pt x="32" y="1"/>
                      <a:pt x="30" y="4"/>
                    </a:cubicBezTo>
                    <a:cubicBezTo>
                      <a:pt x="17" y="20"/>
                      <a:pt x="17" y="20"/>
                      <a:pt x="17" y="20"/>
                    </a:cubicBezTo>
                    <a:cubicBezTo>
                      <a:pt x="12" y="16"/>
                      <a:pt x="12" y="16"/>
                      <a:pt x="12" y="16"/>
                    </a:cubicBezTo>
                    <a:cubicBezTo>
                      <a:pt x="8" y="14"/>
                      <a:pt x="4" y="15"/>
                      <a:pt x="2" y="18"/>
                    </a:cubicBezTo>
                    <a:cubicBezTo>
                      <a:pt x="0" y="21"/>
                      <a:pt x="1" y="26"/>
                      <a:pt x="4" y="28"/>
                    </a:cubicBezTo>
                    <a:cubicBezTo>
                      <a:pt x="15" y="35"/>
                      <a:pt x="15" y="35"/>
                      <a:pt x="15" y="35"/>
                    </a:cubicBezTo>
                    <a:cubicBezTo>
                      <a:pt x="16" y="36"/>
                      <a:pt x="17" y="36"/>
                      <a:pt x="19" y="36"/>
                    </a:cubicBezTo>
                    <a:cubicBezTo>
                      <a:pt x="21" y="36"/>
                      <a:pt x="23" y="35"/>
                      <a:pt x="24" y="34"/>
                    </a:cubicBezTo>
                    <a:cubicBezTo>
                      <a:pt x="41" y="13"/>
                      <a:pt x="41" y="13"/>
                      <a:pt x="41" y="13"/>
                    </a:cubicBezTo>
                    <a:cubicBezTo>
                      <a:pt x="43" y="9"/>
                      <a:pt x="43" y="5"/>
                      <a:pt x="40" y="3"/>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43" name="Freeform 43">
                <a:extLst>
                  <a:ext uri="{FF2B5EF4-FFF2-40B4-BE49-F238E27FC236}">
                    <a16:creationId xmlns:a16="http://schemas.microsoft.com/office/drawing/2014/main" id="{FFAF7798-B746-47CB-B527-EC14BCEA346F}"/>
                  </a:ext>
                </a:extLst>
              </p:cNvPr>
              <p:cNvSpPr>
                <a:spLocks/>
              </p:cNvSpPr>
              <p:nvPr/>
            </p:nvSpPr>
            <p:spPr bwMode="auto">
              <a:xfrm>
                <a:off x="5390397" y="3113586"/>
                <a:ext cx="53146" cy="44727"/>
              </a:xfrm>
              <a:custGeom>
                <a:avLst/>
                <a:gdLst>
                  <a:gd name="T0" fmla="*/ 40 w 43"/>
                  <a:gd name="T1" fmla="*/ 2 h 36"/>
                  <a:gd name="T2" fmla="*/ 30 w 43"/>
                  <a:gd name="T3" fmla="*/ 3 h 36"/>
                  <a:gd name="T4" fmla="*/ 17 w 43"/>
                  <a:gd name="T5" fmla="*/ 19 h 36"/>
                  <a:gd name="T6" fmla="*/ 12 w 43"/>
                  <a:gd name="T7" fmla="*/ 16 h 36"/>
                  <a:gd name="T8" fmla="*/ 2 w 43"/>
                  <a:gd name="T9" fmla="*/ 18 h 36"/>
                  <a:gd name="T10" fmla="*/ 4 w 43"/>
                  <a:gd name="T11" fmla="*/ 27 h 36"/>
                  <a:gd name="T12" fmla="*/ 15 w 43"/>
                  <a:gd name="T13" fmla="*/ 35 h 36"/>
                  <a:gd name="T14" fmla="*/ 19 w 43"/>
                  <a:gd name="T15" fmla="*/ 36 h 36"/>
                  <a:gd name="T16" fmla="*/ 24 w 43"/>
                  <a:gd name="T17" fmla="*/ 33 h 36"/>
                  <a:gd name="T18" fmla="*/ 41 w 43"/>
                  <a:gd name="T19" fmla="*/ 12 h 36"/>
                  <a:gd name="T20" fmla="*/ 40 w 43"/>
                  <a:gd name="T21"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36">
                    <a:moveTo>
                      <a:pt x="40" y="2"/>
                    </a:moveTo>
                    <a:cubicBezTo>
                      <a:pt x="37" y="0"/>
                      <a:pt x="32" y="0"/>
                      <a:pt x="30" y="3"/>
                    </a:cubicBezTo>
                    <a:cubicBezTo>
                      <a:pt x="17" y="19"/>
                      <a:pt x="17" y="19"/>
                      <a:pt x="17" y="19"/>
                    </a:cubicBezTo>
                    <a:cubicBezTo>
                      <a:pt x="12" y="16"/>
                      <a:pt x="12" y="16"/>
                      <a:pt x="12" y="16"/>
                    </a:cubicBezTo>
                    <a:cubicBezTo>
                      <a:pt x="8" y="14"/>
                      <a:pt x="4" y="14"/>
                      <a:pt x="2" y="18"/>
                    </a:cubicBezTo>
                    <a:cubicBezTo>
                      <a:pt x="0" y="21"/>
                      <a:pt x="1" y="25"/>
                      <a:pt x="4" y="27"/>
                    </a:cubicBezTo>
                    <a:cubicBezTo>
                      <a:pt x="15" y="35"/>
                      <a:pt x="15" y="35"/>
                      <a:pt x="15" y="35"/>
                    </a:cubicBezTo>
                    <a:cubicBezTo>
                      <a:pt x="16" y="35"/>
                      <a:pt x="17" y="36"/>
                      <a:pt x="19" y="36"/>
                    </a:cubicBezTo>
                    <a:cubicBezTo>
                      <a:pt x="21" y="36"/>
                      <a:pt x="23" y="35"/>
                      <a:pt x="24" y="33"/>
                    </a:cubicBezTo>
                    <a:cubicBezTo>
                      <a:pt x="41" y="12"/>
                      <a:pt x="41" y="12"/>
                      <a:pt x="41" y="12"/>
                    </a:cubicBezTo>
                    <a:cubicBezTo>
                      <a:pt x="43" y="9"/>
                      <a:pt x="43" y="5"/>
                      <a:pt x="40" y="2"/>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sp>
            <p:nvSpPr>
              <p:cNvPr id="244" name="Freeform 44">
                <a:extLst>
                  <a:ext uri="{FF2B5EF4-FFF2-40B4-BE49-F238E27FC236}">
                    <a16:creationId xmlns:a16="http://schemas.microsoft.com/office/drawing/2014/main" id="{2DA658E6-EC9A-4A23-B219-69A186D63300}"/>
                  </a:ext>
                </a:extLst>
              </p:cNvPr>
              <p:cNvSpPr>
                <a:spLocks noEditPoints="1"/>
              </p:cNvSpPr>
              <p:nvPr/>
            </p:nvSpPr>
            <p:spPr bwMode="auto">
              <a:xfrm>
                <a:off x="5417759" y="2918367"/>
                <a:ext cx="99451" cy="99452"/>
              </a:xfrm>
              <a:custGeom>
                <a:avLst/>
                <a:gdLst>
                  <a:gd name="T0" fmla="*/ 80 w 80"/>
                  <a:gd name="T1" fmla="*/ 40 h 80"/>
                  <a:gd name="T2" fmla="*/ 40 w 80"/>
                  <a:gd name="T3" fmla="*/ 0 h 80"/>
                  <a:gd name="T4" fmla="*/ 0 w 80"/>
                  <a:gd name="T5" fmla="*/ 40 h 80"/>
                  <a:gd name="T6" fmla="*/ 40 w 80"/>
                  <a:gd name="T7" fmla="*/ 80 h 80"/>
                  <a:gd name="T8" fmla="*/ 80 w 80"/>
                  <a:gd name="T9" fmla="*/ 40 h 80"/>
                  <a:gd name="T10" fmla="*/ 40 w 80"/>
                  <a:gd name="T11" fmla="*/ 12 h 80"/>
                  <a:gd name="T12" fmla="*/ 52 w 80"/>
                  <a:gd name="T13" fmla="*/ 25 h 80"/>
                  <a:gd name="T14" fmla="*/ 40 w 80"/>
                  <a:gd name="T15" fmla="*/ 38 h 80"/>
                  <a:gd name="T16" fmla="*/ 27 w 80"/>
                  <a:gd name="T17" fmla="*/ 25 h 80"/>
                  <a:gd name="T18" fmla="*/ 40 w 80"/>
                  <a:gd name="T19" fmla="*/ 12 h 80"/>
                  <a:gd name="T20" fmla="*/ 40 w 80"/>
                  <a:gd name="T21" fmla="*/ 45 h 80"/>
                  <a:gd name="T22" fmla="*/ 62 w 80"/>
                  <a:gd name="T23" fmla="*/ 63 h 80"/>
                  <a:gd name="T24" fmla="*/ 17 w 80"/>
                  <a:gd name="T25" fmla="*/ 63 h 80"/>
                  <a:gd name="T26" fmla="*/ 40 w 80"/>
                  <a:gd name="T27" fmla="*/ 4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80">
                    <a:moveTo>
                      <a:pt x="80" y="40"/>
                    </a:moveTo>
                    <a:cubicBezTo>
                      <a:pt x="80" y="18"/>
                      <a:pt x="62" y="0"/>
                      <a:pt x="40" y="0"/>
                    </a:cubicBezTo>
                    <a:cubicBezTo>
                      <a:pt x="18" y="0"/>
                      <a:pt x="0" y="18"/>
                      <a:pt x="0" y="40"/>
                    </a:cubicBezTo>
                    <a:cubicBezTo>
                      <a:pt x="0" y="62"/>
                      <a:pt x="18" y="80"/>
                      <a:pt x="40" y="80"/>
                    </a:cubicBezTo>
                    <a:cubicBezTo>
                      <a:pt x="62" y="80"/>
                      <a:pt x="80" y="62"/>
                      <a:pt x="80" y="40"/>
                    </a:cubicBezTo>
                    <a:close/>
                    <a:moveTo>
                      <a:pt x="40" y="12"/>
                    </a:moveTo>
                    <a:cubicBezTo>
                      <a:pt x="47" y="12"/>
                      <a:pt x="52" y="18"/>
                      <a:pt x="52" y="25"/>
                    </a:cubicBezTo>
                    <a:cubicBezTo>
                      <a:pt x="52" y="32"/>
                      <a:pt x="47" y="38"/>
                      <a:pt x="40" y="38"/>
                    </a:cubicBezTo>
                    <a:cubicBezTo>
                      <a:pt x="33" y="38"/>
                      <a:pt x="27" y="32"/>
                      <a:pt x="27" y="25"/>
                    </a:cubicBezTo>
                    <a:cubicBezTo>
                      <a:pt x="27" y="18"/>
                      <a:pt x="33" y="12"/>
                      <a:pt x="40" y="12"/>
                    </a:cubicBezTo>
                    <a:close/>
                    <a:moveTo>
                      <a:pt x="40" y="45"/>
                    </a:moveTo>
                    <a:cubicBezTo>
                      <a:pt x="51" y="45"/>
                      <a:pt x="61" y="50"/>
                      <a:pt x="62" y="63"/>
                    </a:cubicBezTo>
                    <a:cubicBezTo>
                      <a:pt x="17" y="63"/>
                      <a:pt x="17" y="63"/>
                      <a:pt x="17" y="63"/>
                    </a:cubicBezTo>
                    <a:cubicBezTo>
                      <a:pt x="18" y="50"/>
                      <a:pt x="28" y="45"/>
                      <a:pt x="40" y="45"/>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lang="en-US"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endParaRPr>
              </a:p>
            </p:txBody>
          </p:sp>
        </p:grpSp>
      </p:grpSp>
      <p:sp>
        <p:nvSpPr>
          <p:cNvPr id="251" name="Pentagon 6">
            <a:extLst>
              <a:ext uri="{FF2B5EF4-FFF2-40B4-BE49-F238E27FC236}">
                <a16:creationId xmlns:a16="http://schemas.microsoft.com/office/drawing/2014/main" id="{9D61B585-5BBC-4979-8954-70C7B9A3CDB6}"/>
              </a:ext>
            </a:extLst>
          </p:cNvPr>
          <p:cNvSpPr/>
          <p:nvPr/>
        </p:nvSpPr>
        <p:spPr>
          <a:xfrm rot="5400000">
            <a:off x="1454511" y="554500"/>
            <a:ext cx="700105" cy="2717174"/>
          </a:xfrm>
          <a:prstGeom prst="homePlate">
            <a:avLst>
              <a:gd name="adj" fmla="val 24977"/>
            </a:avLst>
          </a:prstGeom>
          <a:gradFill>
            <a:gsLst>
              <a:gs pos="0">
                <a:schemeClr val="bg1"/>
              </a:gs>
              <a:gs pos="100000">
                <a:schemeClr val="accent2"/>
              </a:gs>
            </a:gsLst>
            <a:lin ang="0" scaled="0"/>
          </a:gradFill>
          <a:ln>
            <a:noFill/>
          </a:ln>
          <a:effectLst>
            <a:outerShdw blurRad="50800" dist="25400" dir="2700000" algn="ctr" rotWithShape="0">
              <a:schemeClr val="tx1">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F1C50"/>
                </a:solidFill>
                <a:effectLst/>
                <a:uLnTx/>
                <a:uFillTx/>
                <a:latin typeface="Arial" charset="0"/>
                <a:cs typeface="+mn-cs"/>
              </a:rPr>
              <a:t>Digital Experiences</a:t>
            </a:r>
            <a:endParaRPr kumimoji="1" lang="en-US" sz="1400" b="0" i="0" u="none" strike="noStrike" kern="1200" cap="none" spc="0" normalizeH="0" baseline="0" noProof="0">
              <a:ln>
                <a:solidFill>
                  <a:sysClr val="windowText" lastClr="000000"/>
                </a:solidFill>
              </a:ln>
              <a:solidFill>
                <a:srgbClr val="0F1C50"/>
              </a:solidFill>
              <a:effectLst/>
              <a:uLnTx/>
              <a:uFillTx/>
              <a:latin typeface="Arial"/>
              <a:cs typeface="+mn-cs"/>
            </a:endParaRPr>
          </a:p>
        </p:txBody>
      </p:sp>
      <p:sp>
        <p:nvSpPr>
          <p:cNvPr id="252" name="Pentagon 94">
            <a:extLst>
              <a:ext uri="{FF2B5EF4-FFF2-40B4-BE49-F238E27FC236}">
                <a16:creationId xmlns:a16="http://schemas.microsoft.com/office/drawing/2014/main" id="{05CE1290-DB73-4ECC-B022-2E8E12466A25}"/>
              </a:ext>
            </a:extLst>
          </p:cNvPr>
          <p:cNvSpPr/>
          <p:nvPr/>
        </p:nvSpPr>
        <p:spPr>
          <a:xfrm rot="5400000">
            <a:off x="4311727" y="554500"/>
            <a:ext cx="700105" cy="2717174"/>
          </a:xfrm>
          <a:prstGeom prst="homePlate">
            <a:avLst>
              <a:gd name="adj" fmla="val 24977"/>
            </a:avLst>
          </a:prstGeom>
          <a:gradFill>
            <a:gsLst>
              <a:gs pos="0">
                <a:schemeClr val="bg1"/>
              </a:gs>
              <a:gs pos="100000">
                <a:schemeClr val="accent2"/>
              </a:gs>
            </a:gsLst>
            <a:lin ang="0" scaled="0"/>
          </a:gradFill>
          <a:ln>
            <a:noFill/>
          </a:ln>
          <a:effectLst>
            <a:outerShdw blurRad="50800" dist="25400" dir="2700000" algn="ctr" rotWithShape="0">
              <a:schemeClr val="tx1">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F1C50"/>
                </a:solidFill>
                <a:effectLst/>
                <a:uLnTx/>
                <a:uFillTx/>
                <a:latin typeface="Arial" charset="0"/>
                <a:cs typeface="+mn-cs"/>
              </a:rPr>
              <a:t>Workforce Transformation</a:t>
            </a:r>
            <a:endParaRPr kumimoji="1" lang="en-US" sz="1400" b="0" i="0" u="none" strike="noStrike" kern="1200" cap="none" spc="0" normalizeH="0" baseline="0" noProof="0">
              <a:ln>
                <a:solidFill>
                  <a:sysClr val="windowText" lastClr="000000"/>
                </a:solidFill>
              </a:ln>
              <a:solidFill>
                <a:srgbClr val="0F1C50"/>
              </a:solidFill>
              <a:effectLst/>
              <a:uLnTx/>
              <a:uFillTx/>
              <a:latin typeface="Arial"/>
              <a:cs typeface="+mn-cs"/>
            </a:endParaRPr>
          </a:p>
        </p:txBody>
      </p:sp>
      <p:sp>
        <p:nvSpPr>
          <p:cNvPr id="253" name="Pentagon 95">
            <a:extLst>
              <a:ext uri="{FF2B5EF4-FFF2-40B4-BE49-F238E27FC236}">
                <a16:creationId xmlns:a16="http://schemas.microsoft.com/office/drawing/2014/main" id="{0E3AAE77-28A7-4612-9D26-E5C97DB0A77F}"/>
              </a:ext>
            </a:extLst>
          </p:cNvPr>
          <p:cNvSpPr/>
          <p:nvPr/>
        </p:nvSpPr>
        <p:spPr>
          <a:xfrm rot="5400000">
            <a:off x="7168943" y="554500"/>
            <a:ext cx="700105" cy="2717174"/>
          </a:xfrm>
          <a:prstGeom prst="homePlate">
            <a:avLst>
              <a:gd name="adj" fmla="val 24977"/>
            </a:avLst>
          </a:prstGeom>
          <a:gradFill>
            <a:gsLst>
              <a:gs pos="0">
                <a:schemeClr val="bg1"/>
              </a:gs>
              <a:gs pos="100000">
                <a:schemeClr val="accent2"/>
              </a:gs>
            </a:gsLst>
            <a:lin ang="0" scaled="0"/>
          </a:gradFill>
          <a:ln>
            <a:noFill/>
          </a:ln>
          <a:effectLst>
            <a:outerShdw blurRad="50800" dist="25400" dir="2700000" algn="ctr" rotWithShape="0">
              <a:schemeClr val="tx1">
                <a:alpha val="40000"/>
              </a:scheme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F1C50"/>
                </a:solidFill>
                <a:effectLst/>
                <a:uLnTx/>
                <a:uFillTx/>
                <a:latin typeface="Arial" charset="0"/>
                <a:cs typeface="+mn-cs"/>
              </a:rPr>
              <a:t>Business Resilience</a:t>
            </a:r>
            <a:endParaRPr kumimoji="1" lang="en-US" sz="1400" b="0" i="0" u="none" strike="noStrike" kern="1200" cap="none" spc="0" normalizeH="0" baseline="0" noProof="0">
              <a:ln>
                <a:solidFill>
                  <a:sysClr val="windowText" lastClr="000000"/>
                </a:solidFill>
              </a:ln>
              <a:solidFill>
                <a:srgbClr val="0F1C50"/>
              </a:solidFill>
              <a:effectLst/>
              <a:uLnTx/>
              <a:uFillTx/>
              <a:latin typeface="Arial"/>
              <a:cs typeface="+mn-cs"/>
            </a:endParaRPr>
          </a:p>
        </p:txBody>
      </p:sp>
      <p:sp>
        <p:nvSpPr>
          <p:cNvPr id="254" name="Pentagon 96">
            <a:extLst>
              <a:ext uri="{FF2B5EF4-FFF2-40B4-BE49-F238E27FC236}">
                <a16:creationId xmlns:a16="http://schemas.microsoft.com/office/drawing/2014/main" id="{36D699B4-89BB-4F37-9B16-6C24FE7AE1FD}"/>
              </a:ext>
            </a:extLst>
          </p:cNvPr>
          <p:cNvSpPr/>
          <p:nvPr/>
        </p:nvSpPr>
        <p:spPr>
          <a:xfrm rot="5400000">
            <a:off x="10026160" y="554500"/>
            <a:ext cx="700105" cy="2717174"/>
          </a:xfrm>
          <a:prstGeom prst="homePlate">
            <a:avLst>
              <a:gd name="adj" fmla="val 24977"/>
            </a:avLst>
          </a:prstGeom>
          <a:gradFill>
            <a:gsLst>
              <a:gs pos="0">
                <a:schemeClr val="bg1"/>
              </a:gs>
              <a:gs pos="100000">
                <a:schemeClr val="accent2"/>
              </a:gs>
            </a:gsLst>
            <a:lin ang="0" scaled="0"/>
          </a:gradFill>
          <a:ln>
            <a:noFill/>
          </a:ln>
          <a:effectLst>
            <a:outerShdw blurRad="50800" dist="25400" dir="27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F1C50"/>
                </a:solidFill>
                <a:effectLst/>
                <a:uLnTx/>
                <a:uFillTx/>
                <a:latin typeface="Arial" charset="0"/>
                <a:cs typeface="+mn-cs"/>
              </a:rPr>
              <a:t>Data-Driven Enterprise</a:t>
            </a:r>
            <a:endParaRPr kumimoji="1" lang="en-US" sz="1400" b="0" i="0" u="none" strike="noStrike" kern="1200" cap="none" spc="0" normalizeH="0" baseline="0" noProof="0">
              <a:ln>
                <a:solidFill>
                  <a:sysClr val="windowText" lastClr="000000"/>
                </a:solidFill>
              </a:ln>
              <a:solidFill>
                <a:srgbClr val="0F1C50"/>
              </a:solidFill>
              <a:effectLst/>
              <a:uLnTx/>
              <a:uFillTx/>
              <a:latin typeface="Arial"/>
              <a:cs typeface="+mn-cs"/>
            </a:endParaRPr>
          </a:p>
        </p:txBody>
      </p:sp>
      <p:grpSp>
        <p:nvGrpSpPr>
          <p:cNvPr id="255" name="Group 254">
            <a:extLst>
              <a:ext uri="{FF2B5EF4-FFF2-40B4-BE49-F238E27FC236}">
                <a16:creationId xmlns:a16="http://schemas.microsoft.com/office/drawing/2014/main" id="{91D82689-C238-4A4E-8CC5-675369C848BB}"/>
              </a:ext>
            </a:extLst>
          </p:cNvPr>
          <p:cNvGrpSpPr/>
          <p:nvPr/>
        </p:nvGrpSpPr>
        <p:grpSpPr>
          <a:xfrm>
            <a:off x="6177436" y="2815391"/>
            <a:ext cx="1095739" cy="822354"/>
            <a:chOff x="6177436" y="2779049"/>
            <a:chExt cx="1095739" cy="822354"/>
          </a:xfrm>
        </p:grpSpPr>
        <p:sp>
          <p:nvSpPr>
            <p:cNvPr id="256" name="Shape 343">
              <a:extLst>
                <a:ext uri="{FF2B5EF4-FFF2-40B4-BE49-F238E27FC236}">
                  <a16:creationId xmlns:a16="http://schemas.microsoft.com/office/drawing/2014/main" id="{908D926B-92DC-49BE-A433-C8D025B0BF4C}"/>
                </a:ext>
              </a:extLst>
            </p:cNvPr>
            <p:cNvSpPr/>
            <p:nvPr/>
          </p:nvSpPr>
          <p:spPr>
            <a:xfrm>
              <a:off x="6498692" y="2779049"/>
              <a:ext cx="453226" cy="427008"/>
            </a:xfrm>
            <a:custGeom>
              <a:avLst/>
              <a:gdLst/>
              <a:ahLst/>
              <a:cxnLst/>
              <a:rect l="0" t="0" r="0" b="0"/>
              <a:pathLst>
                <a:path w="120000" h="120000" extrusionOk="0">
                  <a:moveTo>
                    <a:pt x="110597" y="10641"/>
                  </a:moveTo>
                  <a:cubicBezTo>
                    <a:pt x="103682" y="3831"/>
                    <a:pt x="94060" y="1277"/>
                    <a:pt x="87109" y="773"/>
                  </a:cubicBezTo>
                  <a:cubicBezTo>
                    <a:pt x="76134" y="0"/>
                    <a:pt x="65304" y="6191"/>
                    <a:pt x="59451" y="16059"/>
                  </a:cubicBezTo>
                  <a:cubicBezTo>
                    <a:pt x="59451" y="16059"/>
                    <a:pt x="51292" y="696"/>
                    <a:pt x="34939" y="696"/>
                  </a:cubicBezTo>
                  <a:cubicBezTo>
                    <a:pt x="27987" y="696"/>
                    <a:pt x="16756" y="3018"/>
                    <a:pt x="8963" y="10641"/>
                  </a:cubicBezTo>
                  <a:cubicBezTo>
                    <a:pt x="4060" y="15478"/>
                    <a:pt x="512" y="22483"/>
                    <a:pt x="256" y="32350"/>
                  </a:cubicBezTo>
                  <a:cubicBezTo>
                    <a:pt x="0" y="41405"/>
                    <a:pt x="1609" y="50151"/>
                    <a:pt x="4500" y="58394"/>
                  </a:cubicBezTo>
                  <a:lnTo>
                    <a:pt x="34536" y="58394"/>
                  </a:lnTo>
                  <a:lnTo>
                    <a:pt x="42256" y="23411"/>
                  </a:lnTo>
                  <a:cubicBezTo>
                    <a:pt x="42548" y="21980"/>
                    <a:pt x="43756" y="20973"/>
                    <a:pt x="45146" y="20935"/>
                  </a:cubicBezTo>
                  <a:cubicBezTo>
                    <a:pt x="46500" y="20935"/>
                    <a:pt x="47743" y="21902"/>
                    <a:pt x="48073" y="23334"/>
                  </a:cubicBezTo>
                  <a:lnTo>
                    <a:pt x="61024" y="76543"/>
                  </a:lnTo>
                  <a:lnTo>
                    <a:pt x="64975" y="40167"/>
                  </a:lnTo>
                  <a:cubicBezTo>
                    <a:pt x="65158" y="38658"/>
                    <a:pt x="66329" y="37458"/>
                    <a:pt x="67756" y="37381"/>
                  </a:cubicBezTo>
                  <a:cubicBezTo>
                    <a:pt x="69219" y="37265"/>
                    <a:pt x="70536" y="38310"/>
                    <a:pt x="70865" y="39780"/>
                  </a:cubicBezTo>
                  <a:lnTo>
                    <a:pt x="75182" y="58394"/>
                  </a:lnTo>
                  <a:lnTo>
                    <a:pt x="84439" y="58394"/>
                  </a:lnTo>
                  <a:cubicBezTo>
                    <a:pt x="86121" y="58394"/>
                    <a:pt x="87439" y="59825"/>
                    <a:pt x="87439" y="61567"/>
                  </a:cubicBezTo>
                  <a:cubicBezTo>
                    <a:pt x="87439" y="63308"/>
                    <a:pt x="86121" y="64740"/>
                    <a:pt x="84439" y="64740"/>
                  </a:cubicBezTo>
                  <a:lnTo>
                    <a:pt x="72804" y="64740"/>
                  </a:lnTo>
                  <a:cubicBezTo>
                    <a:pt x="71414" y="64740"/>
                    <a:pt x="70243" y="63734"/>
                    <a:pt x="69878" y="62341"/>
                  </a:cubicBezTo>
                  <a:lnTo>
                    <a:pt x="69036" y="58510"/>
                  </a:lnTo>
                  <a:lnTo>
                    <a:pt x="65121" y="94266"/>
                  </a:lnTo>
                  <a:cubicBezTo>
                    <a:pt x="64939" y="95775"/>
                    <a:pt x="63804" y="96936"/>
                    <a:pt x="62341" y="97052"/>
                  </a:cubicBezTo>
                  <a:cubicBezTo>
                    <a:pt x="62268" y="97052"/>
                    <a:pt x="62195" y="97052"/>
                    <a:pt x="62158" y="97052"/>
                  </a:cubicBezTo>
                  <a:cubicBezTo>
                    <a:pt x="60768" y="97052"/>
                    <a:pt x="59560" y="96085"/>
                    <a:pt x="59231" y="94692"/>
                  </a:cubicBezTo>
                  <a:lnTo>
                    <a:pt x="45329" y="37458"/>
                  </a:lnTo>
                  <a:lnTo>
                    <a:pt x="39841" y="62302"/>
                  </a:lnTo>
                  <a:cubicBezTo>
                    <a:pt x="39512" y="63734"/>
                    <a:pt x="38304" y="64740"/>
                    <a:pt x="36914" y="64740"/>
                  </a:cubicBezTo>
                  <a:lnTo>
                    <a:pt x="6987" y="64740"/>
                  </a:lnTo>
                  <a:cubicBezTo>
                    <a:pt x="11670" y="75304"/>
                    <a:pt x="18402" y="84979"/>
                    <a:pt x="26085" y="93298"/>
                  </a:cubicBezTo>
                  <a:cubicBezTo>
                    <a:pt x="42146" y="110673"/>
                    <a:pt x="59780" y="120000"/>
                    <a:pt x="59780" y="120000"/>
                  </a:cubicBezTo>
                  <a:cubicBezTo>
                    <a:pt x="59780" y="120000"/>
                    <a:pt x="65853" y="116788"/>
                    <a:pt x="74121" y="110596"/>
                  </a:cubicBezTo>
                  <a:cubicBezTo>
                    <a:pt x="79975" y="106262"/>
                    <a:pt x="86926" y="100419"/>
                    <a:pt x="93585" y="93221"/>
                  </a:cubicBezTo>
                  <a:cubicBezTo>
                    <a:pt x="108585" y="76968"/>
                    <a:pt x="120000" y="55607"/>
                    <a:pt x="119341" y="32312"/>
                  </a:cubicBezTo>
                  <a:cubicBezTo>
                    <a:pt x="119085" y="22444"/>
                    <a:pt x="115536" y="15478"/>
                    <a:pt x="110597" y="10641"/>
                  </a:cubicBezTo>
                  <a:close/>
                </a:path>
              </a:pathLst>
            </a:custGeom>
            <a:solidFill>
              <a:schemeClr val="tx2"/>
            </a:solidFill>
            <a:ln>
              <a:noFill/>
            </a:ln>
          </p:spPr>
          <p:txBody>
            <a:bodyPr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endParaRPr kumimoji="0" sz="1400" b="0" i="0" u="none" strike="noStrike" kern="0" cap="none" spc="0" normalizeH="0" baseline="0" noProof="0">
                <a:ln>
                  <a:noFill/>
                </a:ln>
                <a:solidFill>
                  <a:srgbClr val="1C1C1C">
                    <a:lumMod val="75000"/>
                    <a:lumOff val="25000"/>
                  </a:srgbClr>
                </a:solidFill>
                <a:effectLst>
                  <a:outerShdw blurRad="38100" dist="38100" dir="2700000" algn="tl">
                    <a:srgbClr val="000000">
                      <a:alpha val="43137"/>
                    </a:srgbClr>
                  </a:outerShdw>
                </a:effectLst>
                <a:uLnTx/>
                <a:uFillTx/>
                <a:latin typeface="Arial"/>
                <a:ea typeface="Arial"/>
                <a:cs typeface="Arial"/>
                <a:sym typeface="Arial"/>
              </a:endParaRPr>
            </a:p>
          </p:txBody>
        </p:sp>
        <p:sp>
          <p:nvSpPr>
            <p:cNvPr id="257" name="Rectangle 256">
              <a:extLst>
                <a:ext uri="{FF2B5EF4-FFF2-40B4-BE49-F238E27FC236}">
                  <a16:creationId xmlns:a16="http://schemas.microsoft.com/office/drawing/2014/main" id="{7696526D-4EE7-4653-98F0-CFBA5FC21426}"/>
                </a:ext>
              </a:extLst>
            </p:cNvPr>
            <p:cNvSpPr/>
            <p:nvPr/>
          </p:nvSpPr>
          <p:spPr bwMode="auto">
            <a:xfrm>
              <a:off x="6177436" y="3308402"/>
              <a:ext cx="1095739" cy="293001"/>
            </a:xfrm>
            <a:prstGeom prst="rect">
              <a:avLst/>
            </a:prstGeom>
            <a:noFill/>
            <a:ln w="127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300"/>
                </a:spcAft>
                <a:buClrTx/>
                <a:buSzTx/>
                <a:buFontTx/>
                <a:buNone/>
                <a:tabLst/>
                <a:defRPr/>
              </a:pPr>
              <a:r>
                <a:rPr kumimoji="1" lang="en-US" sz="900" b="1" i="0" u="none" strike="noStrike" kern="1200" cap="none" spc="0" normalizeH="0" baseline="0" noProof="0">
                  <a:ln>
                    <a:noFill/>
                  </a:ln>
                  <a:solidFill>
                    <a:srgbClr val="0F1C50"/>
                  </a:solidFill>
                  <a:effectLst/>
                  <a:uLnTx/>
                  <a:uFillTx/>
                  <a:latin typeface="Arial"/>
                  <a:cs typeface="+mn-cs"/>
                </a:rPr>
                <a:t>Health</a:t>
              </a:r>
              <a:br>
                <a:rPr kumimoji="1" lang="en-US" sz="900" b="1" i="0" u="none" strike="noStrike" kern="1200" cap="none" spc="0" normalizeH="0" baseline="0" noProof="0">
                  <a:ln>
                    <a:noFill/>
                  </a:ln>
                  <a:solidFill>
                    <a:srgbClr val="0F1C50"/>
                  </a:solidFill>
                  <a:effectLst/>
                  <a:uLnTx/>
                  <a:uFillTx/>
                  <a:latin typeface="Arial"/>
                  <a:cs typeface="+mn-cs"/>
                </a:rPr>
              </a:br>
              <a:r>
                <a:rPr kumimoji="1" lang="en-US" sz="900" b="1" i="0" u="none" strike="noStrike" kern="1200" cap="none" spc="0" normalizeH="0" baseline="0" noProof="0">
                  <a:ln>
                    <a:noFill/>
                  </a:ln>
                  <a:solidFill>
                    <a:srgbClr val="0F1C50"/>
                  </a:solidFill>
                  <a:effectLst/>
                  <a:uLnTx/>
                  <a:uFillTx/>
                  <a:latin typeface="Arial"/>
                  <a:cs typeface="+mn-cs"/>
                </a:rPr>
                <a:t>Provider</a:t>
              </a:r>
              <a:endParaRPr kumimoji="0" lang="en-US" sz="900" b="1" i="0" u="none" strike="noStrike" kern="1200" cap="none" spc="0" normalizeH="0" baseline="0" noProof="0">
                <a:ln>
                  <a:noFill/>
                </a:ln>
                <a:solidFill>
                  <a:srgbClr val="0F1C50"/>
                </a:solidFill>
                <a:effectLst/>
                <a:uLnTx/>
                <a:uFillTx/>
                <a:latin typeface="Arial" charset="0"/>
                <a:cs typeface="+mn-cs"/>
              </a:endParaRPr>
            </a:p>
          </p:txBody>
        </p:sp>
      </p:grpSp>
      <p:sp>
        <p:nvSpPr>
          <p:cNvPr id="91" name="Title 4">
            <a:extLst>
              <a:ext uri="{FF2B5EF4-FFF2-40B4-BE49-F238E27FC236}">
                <a16:creationId xmlns:a16="http://schemas.microsoft.com/office/drawing/2014/main" id="{6A3EC015-7731-4DAE-A23E-CFD35DEEBE5D}"/>
              </a:ext>
            </a:extLst>
          </p:cNvPr>
          <p:cNvSpPr txBox="1">
            <a:spLocks/>
          </p:cNvSpPr>
          <p:nvPr/>
        </p:nvSpPr>
        <p:spPr>
          <a:xfrm>
            <a:off x="152400" y="66262"/>
            <a:ext cx="11582400" cy="552204"/>
          </a:xfrm>
          <a:prstGeom prst="rect">
            <a:avLst/>
          </a:prstGeom>
        </p:spPr>
        <p:txBody>
          <a:bodyPr lIns="0" tIns="0" rIns="0" bIns="0" anchor="t" anchorCtr="0">
            <a:noAutofit/>
          </a:bodyPr>
          <a:lstStyle>
            <a:lvl1pPr marL="0" indent="0" algn="l" defTabSz="609555" rtl="0" eaLnBrk="1" fontAlgn="base" hangingPunct="1">
              <a:spcBef>
                <a:spcPct val="0"/>
              </a:spcBef>
              <a:spcAft>
                <a:spcPct val="0"/>
              </a:spcAft>
              <a:tabLst/>
              <a:defRPr kumimoji="1" lang="en-US" sz="2400" b="0" i="0" kern="1200" spc="0" baseline="0" dirty="0">
                <a:solidFill>
                  <a:schemeClr val="tx1"/>
                </a:solidFill>
                <a:latin typeface="+mj-ea"/>
                <a:ea typeface="+mj-ea"/>
                <a:cs typeface="Arial"/>
              </a:defRPr>
            </a:lvl1pPr>
            <a:lvl2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2pPr>
            <a:lvl3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3pPr>
            <a:lvl4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4pPr>
            <a:lvl5pPr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5pPr>
            <a:lvl6pPr marL="609555"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6pPr>
            <a:lvl7pPr marL="1219110"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7pPr>
            <a:lvl8pPr marL="1828664"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8pPr>
            <a:lvl9pPr marL="2438218" algn="l" defTabSz="609555" rtl="0" eaLnBrk="1" fontAlgn="base" hangingPunct="1">
              <a:spcBef>
                <a:spcPct val="0"/>
              </a:spcBef>
              <a:spcAft>
                <a:spcPct val="0"/>
              </a:spcAft>
              <a:defRPr kumimoji="1" sz="2667">
                <a:solidFill>
                  <a:schemeClr val="tx1"/>
                </a:solidFill>
                <a:latin typeface="Arial" pitchFamily="34" charset="0"/>
                <a:ea typeface="HGP創英角ｺﾞｼｯｸUB"/>
                <a:cs typeface="Arial" pitchFamily="34" charset="0"/>
              </a:defRPr>
            </a:lvl9pPr>
          </a:lstStyle>
          <a:p>
            <a:r>
              <a:rPr lang="en-US" dirty="0">
                <a:solidFill>
                  <a:schemeClr val="bg1"/>
                </a:solidFill>
              </a:rPr>
              <a:t>Operating Model</a:t>
            </a:r>
          </a:p>
        </p:txBody>
      </p:sp>
    </p:spTree>
    <p:extLst>
      <p:ext uri="{BB962C8B-B14F-4D97-AF65-F5344CB8AC3E}">
        <p14:creationId xmlns:p14="http://schemas.microsoft.com/office/powerpoint/2010/main" val="3851555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7486F8C-BBEE-433F-9B2E-C557D149E995}"/>
              </a:ext>
            </a:extLst>
          </p:cNvPr>
          <p:cNvSpPr/>
          <p:nvPr/>
        </p:nvSpPr>
        <p:spPr>
          <a:xfrm>
            <a:off x="0" y="1524000"/>
            <a:ext cx="12192000" cy="4038600"/>
          </a:xfrm>
          <a:prstGeom prst="rect">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5425" marR="0" lvl="0" indent="0" algn="l" defTabSz="914400" rtl="0" eaLnBrk="1" fontAlgn="auto" latinLnBrk="0" hangingPunct="1">
              <a:lnSpc>
                <a:spcPct val="100000"/>
              </a:lnSpc>
              <a:spcBef>
                <a:spcPts val="0"/>
              </a:spcBef>
              <a:spcAft>
                <a:spcPts val="60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C641A439-C71B-F242-AED4-F303E33669D1}"/>
              </a:ext>
            </a:extLst>
          </p:cNvPr>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1525244" y="839296"/>
            <a:ext cx="2834577" cy="1993373"/>
          </a:xfrm>
          <a:prstGeom prst="rect">
            <a:avLst/>
          </a:prstGeom>
        </p:spPr>
      </p:pic>
      <p:pic>
        <p:nvPicPr>
          <p:cNvPr id="13" name="Picture 12" descr="A picture containing person, computer, people, working&#10;&#10;Description automatically generated">
            <a:extLst>
              <a:ext uri="{FF2B5EF4-FFF2-40B4-BE49-F238E27FC236}">
                <a16:creationId xmlns:a16="http://schemas.microsoft.com/office/drawing/2014/main" id="{BEEF57FC-E3E9-9640-B1C2-1B5DA475B871}"/>
              </a:ext>
            </a:extLst>
          </p:cNvPr>
          <p:cNvPicPr>
            <a:picLocks noChangeAspect="1"/>
          </p:cNvPicPr>
          <p:nvPr/>
        </p:nvPicPr>
        <p:blipFill rotWithShape="1">
          <a:blip r:embed="rId4" cstate="screen">
            <a:grayscl/>
            <a:extLst>
              <a:ext uri="{28A0092B-C50C-407E-A947-70E740481C1C}">
                <a14:useLocalDpi xmlns:a14="http://schemas.microsoft.com/office/drawing/2010/main"/>
              </a:ext>
            </a:extLst>
          </a:blip>
          <a:srcRect t="-2"/>
          <a:stretch/>
        </p:blipFill>
        <p:spPr>
          <a:xfrm>
            <a:off x="7832176" y="839296"/>
            <a:ext cx="2851484" cy="2017296"/>
          </a:xfrm>
          <a:prstGeom prst="rect">
            <a:avLst/>
          </a:prstGeom>
        </p:spPr>
      </p:pic>
      <p:pic>
        <p:nvPicPr>
          <p:cNvPr id="15" name="Picture 14" descr="A person working on a calculator&#10;&#10;Description automatically generated with low confidence">
            <a:extLst>
              <a:ext uri="{FF2B5EF4-FFF2-40B4-BE49-F238E27FC236}">
                <a16:creationId xmlns:a16="http://schemas.microsoft.com/office/drawing/2014/main" id="{AFFF457B-E288-7D4E-B6B3-CF993552D074}"/>
              </a:ext>
            </a:extLst>
          </p:cNvPr>
          <p:cNvPicPr>
            <a:picLocks noChangeAspect="1"/>
          </p:cNvPicPr>
          <p:nvPr/>
        </p:nvPicPr>
        <p:blipFill rotWithShape="1">
          <a:blip r:embed="rId5" cstate="screen">
            <a:grayscl/>
            <a:extLst>
              <a:ext uri="{28A0092B-C50C-407E-A947-70E740481C1C}">
                <a14:useLocalDpi xmlns:a14="http://schemas.microsoft.com/office/drawing/2010/main"/>
              </a:ext>
            </a:extLst>
          </a:blip>
          <a:srcRect/>
          <a:stretch/>
        </p:blipFill>
        <p:spPr>
          <a:xfrm>
            <a:off x="1505328" y="4409693"/>
            <a:ext cx="2851484" cy="2017252"/>
          </a:xfrm>
          <a:prstGeom prst="rect">
            <a:avLst/>
          </a:prstGeom>
        </p:spPr>
      </p:pic>
      <p:pic>
        <p:nvPicPr>
          <p:cNvPr id="17" name="Picture 16" descr="A group of people shaking hands&#10;&#10;Description automatically generated with low confidence">
            <a:extLst>
              <a:ext uri="{FF2B5EF4-FFF2-40B4-BE49-F238E27FC236}">
                <a16:creationId xmlns:a16="http://schemas.microsoft.com/office/drawing/2014/main" id="{1EDF7031-AE3C-1E49-8FEB-D2FC9268905B}"/>
              </a:ext>
            </a:extLst>
          </p:cNvPr>
          <p:cNvPicPr>
            <a:picLocks noChangeAspect="1"/>
          </p:cNvPicPr>
          <p:nvPr/>
        </p:nvPicPr>
        <p:blipFill rotWithShape="1">
          <a:blip r:embed="rId6" cstate="screen">
            <a:grayscl/>
            <a:extLst>
              <a:ext uri="{28A0092B-C50C-407E-A947-70E740481C1C}">
                <a14:useLocalDpi xmlns:a14="http://schemas.microsoft.com/office/drawing/2010/main"/>
              </a:ext>
            </a:extLst>
          </a:blip>
          <a:srcRect/>
          <a:stretch/>
        </p:blipFill>
        <p:spPr>
          <a:xfrm>
            <a:off x="4667247" y="4420959"/>
            <a:ext cx="2854494" cy="1992124"/>
          </a:xfrm>
          <a:prstGeom prst="rect">
            <a:avLst/>
          </a:prstGeom>
        </p:spPr>
      </p:pic>
      <p:pic>
        <p:nvPicPr>
          <p:cNvPr id="19" name="Picture 18" descr="A picture containing person, wall, indoor, preparing&#10;&#10;Description automatically generated">
            <a:extLst>
              <a:ext uri="{FF2B5EF4-FFF2-40B4-BE49-F238E27FC236}">
                <a16:creationId xmlns:a16="http://schemas.microsoft.com/office/drawing/2014/main" id="{EA76788B-2F96-DE42-AC4D-67A833F71ED8}"/>
              </a:ext>
            </a:extLst>
          </p:cNvPr>
          <p:cNvPicPr>
            <a:picLocks noChangeAspect="1"/>
          </p:cNvPicPr>
          <p:nvPr/>
        </p:nvPicPr>
        <p:blipFill rotWithShape="1">
          <a:blip r:embed="rId7" cstate="screen">
            <a:grayscl/>
            <a:extLst>
              <a:ext uri="{28A0092B-C50C-407E-A947-70E740481C1C}">
                <a14:useLocalDpi xmlns:a14="http://schemas.microsoft.com/office/drawing/2010/main"/>
              </a:ext>
            </a:extLst>
          </a:blip>
          <a:srcRect/>
          <a:stretch/>
        </p:blipFill>
        <p:spPr>
          <a:xfrm>
            <a:off x="7829167" y="4434821"/>
            <a:ext cx="2854492" cy="1992124"/>
          </a:xfrm>
          <a:prstGeom prst="rect">
            <a:avLst/>
          </a:prstGeom>
        </p:spPr>
      </p:pic>
      <p:pic>
        <p:nvPicPr>
          <p:cNvPr id="9" name="Picture 8" descr="A few business people having a conversation&#10;&#10;Description automatically generated with medium confidence">
            <a:extLst>
              <a:ext uri="{FF2B5EF4-FFF2-40B4-BE49-F238E27FC236}">
                <a16:creationId xmlns:a16="http://schemas.microsoft.com/office/drawing/2014/main" id="{6BA44646-FCEB-E645-A0B8-5BA368CA2C2A}"/>
              </a:ext>
            </a:extLst>
          </p:cNvPr>
          <p:cNvPicPr>
            <a:picLocks noChangeAspect="1"/>
          </p:cNvPicPr>
          <p:nvPr/>
        </p:nvPicPr>
        <p:blipFill rotWithShape="1">
          <a:blip r:embed="rId8" cstate="screen">
            <a:grayscl/>
            <a:extLst>
              <a:ext uri="{28A0092B-C50C-407E-A947-70E740481C1C}">
                <a14:useLocalDpi xmlns:a14="http://schemas.microsoft.com/office/drawing/2010/main"/>
              </a:ext>
            </a:extLst>
          </a:blip>
          <a:srcRect/>
          <a:stretch/>
        </p:blipFill>
        <p:spPr>
          <a:xfrm>
            <a:off x="4670257" y="839296"/>
            <a:ext cx="2851484" cy="2017296"/>
          </a:xfrm>
          <a:prstGeom prst="rect">
            <a:avLst/>
          </a:prstGeom>
        </p:spPr>
      </p:pic>
      <p:sp>
        <p:nvSpPr>
          <p:cNvPr id="3" name="Slide Number Placeholder 2">
            <a:extLst>
              <a:ext uri="{FF2B5EF4-FFF2-40B4-BE49-F238E27FC236}">
                <a16:creationId xmlns:a16="http://schemas.microsoft.com/office/drawing/2014/main" id="{E79B3B9C-E2B8-415C-AB21-981E7BB80663}"/>
              </a:ext>
            </a:extLst>
          </p:cNvPr>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2EA2340-BE12-4138-BE15-7C339B03EB4B}" type="slidenum">
              <a:rPr kumimoji="1" lang="en-US" sz="800" b="0" i="0" u="none" strike="noStrike" kern="1200" cap="none" spc="0" normalizeH="0" baseline="0" noProof="0" smtClean="0">
                <a:ln>
                  <a:noFill/>
                </a:ln>
                <a:solidFill>
                  <a:srgbClr val="6785C1"/>
                </a:solidFill>
                <a:effectLst/>
                <a:uLnTx/>
                <a:uFillTx/>
                <a:latin typeface="Arial"/>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1" lang="en-US" sz="800" b="0" i="0" u="none" strike="noStrike" kern="1200" cap="none" spc="0" normalizeH="0" baseline="0" noProof="0">
              <a:ln>
                <a:noFill/>
              </a:ln>
              <a:solidFill>
                <a:srgbClr val="6785C1"/>
              </a:solidFill>
              <a:effectLst/>
              <a:uLnTx/>
              <a:uFillTx/>
              <a:latin typeface="Arial"/>
              <a:cs typeface="+mn-cs"/>
            </a:endParaRPr>
          </a:p>
        </p:txBody>
      </p:sp>
      <p:sp>
        <p:nvSpPr>
          <p:cNvPr id="5" name="Footer Placeholder 4">
            <a:extLst>
              <a:ext uri="{FF2B5EF4-FFF2-40B4-BE49-F238E27FC236}">
                <a16:creationId xmlns:a16="http://schemas.microsoft.com/office/drawing/2014/main" id="{AD5E5DE5-C648-450A-92C9-EE2E2CF0F024}"/>
              </a:ext>
            </a:extLst>
          </p:cNvPr>
          <p:cNvSpPr>
            <a:spLocks noGrp="1"/>
          </p:cNvSpPr>
          <p:nvPr>
            <p:ph type="ftr" sz="quarter" idx="10"/>
          </p:nvPr>
        </p:nvSpPr>
        <p:spPr/>
        <p:txBody>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1" lang="en-US" sz="800" b="0" i="0" u="none" strike="noStrike" kern="1200" cap="none" spc="0" normalizeH="0" baseline="0" noProof="0">
                <a:ln>
                  <a:noFill/>
                </a:ln>
                <a:solidFill>
                  <a:srgbClr val="6785C1"/>
                </a:solidFill>
                <a:effectLst/>
                <a:uLnTx/>
                <a:uFillTx/>
                <a:latin typeface="Arial"/>
                <a:cs typeface="+mn-cs"/>
              </a:rPr>
              <a:t>© 2022 NTT DATA, Inc. All rights reserved.</a:t>
            </a:r>
          </a:p>
        </p:txBody>
      </p:sp>
      <p:sp>
        <p:nvSpPr>
          <p:cNvPr id="6" name="TextBox 5">
            <a:extLst>
              <a:ext uri="{FF2B5EF4-FFF2-40B4-BE49-F238E27FC236}">
                <a16:creationId xmlns:a16="http://schemas.microsoft.com/office/drawing/2014/main" id="{FC9A244E-F2DF-40C0-A86F-59ADDDF63F56}"/>
              </a:ext>
            </a:extLst>
          </p:cNvPr>
          <p:cNvSpPr txBox="1"/>
          <p:nvPr/>
        </p:nvSpPr>
        <p:spPr>
          <a:xfrm>
            <a:off x="109470" y="59323"/>
            <a:ext cx="10901429" cy="338554"/>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a:cs typeface="+mn-cs"/>
              </a:rPr>
              <a:t>Our CDTS Operating Model Principles put driving client </a:t>
            </a:r>
            <a:r>
              <a:rPr kumimoji="0" lang="en-US" sz="1600" b="1">
                <a:solidFill>
                  <a:srgbClr val="FFFFFF"/>
                </a:solidFill>
                <a:latin typeface="Arial"/>
              </a:rPr>
              <a:t>value at the core of everything we do.</a:t>
            </a:r>
            <a:endParaRPr kumimoji="0" lang="en-US" sz="1600" b="1" i="0" u="none" strike="noStrike" kern="1200" cap="none" spc="0" normalizeH="0" baseline="0" noProof="0">
              <a:ln>
                <a:noFill/>
              </a:ln>
              <a:solidFill>
                <a:srgbClr val="FFFFFF"/>
              </a:solidFill>
              <a:effectLst/>
              <a:uLnTx/>
              <a:uFillTx/>
              <a:latin typeface="Arial"/>
              <a:cs typeface="+mn-cs"/>
            </a:endParaRPr>
          </a:p>
        </p:txBody>
      </p:sp>
      <p:grpSp>
        <p:nvGrpSpPr>
          <p:cNvPr id="22" name="Group 21">
            <a:extLst>
              <a:ext uri="{FF2B5EF4-FFF2-40B4-BE49-F238E27FC236}">
                <a16:creationId xmlns:a16="http://schemas.microsoft.com/office/drawing/2014/main" id="{001002E7-FE03-46C0-A721-EDDC3092D4C5}"/>
              </a:ext>
            </a:extLst>
          </p:cNvPr>
          <p:cNvGrpSpPr/>
          <p:nvPr/>
        </p:nvGrpSpPr>
        <p:grpSpPr>
          <a:xfrm>
            <a:off x="1508336" y="829163"/>
            <a:ext cx="9175325" cy="5604886"/>
            <a:chOff x="278083" y="2782372"/>
            <a:chExt cx="5547871" cy="3671170"/>
          </a:xfrm>
        </p:grpSpPr>
        <p:grpSp>
          <p:nvGrpSpPr>
            <p:cNvPr id="23" name="Group 22">
              <a:extLst>
                <a:ext uri="{FF2B5EF4-FFF2-40B4-BE49-F238E27FC236}">
                  <a16:creationId xmlns:a16="http://schemas.microsoft.com/office/drawing/2014/main" id="{BC174A78-95C6-4D96-B01C-8FB976D5395F}"/>
                </a:ext>
              </a:extLst>
            </p:cNvPr>
            <p:cNvGrpSpPr/>
            <p:nvPr/>
          </p:nvGrpSpPr>
          <p:grpSpPr>
            <a:xfrm>
              <a:off x="278083" y="2782372"/>
              <a:ext cx="5547871" cy="3671170"/>
              <a:chOff x="353034" y="3086712"/>
              <a:chExt cx="4903830" cy="3458091"/>
            </a:xfrm>
          </p:grpSpPr>
          <p:sp>
            <p:nvSpPr>
              <p:cNvPr id="26" name="Rectangle 25">
                <a:extLst>
                  <a:ext uri="{FF2B5EF4-FFF2-40B4-BE49-F238E27FC236}">
                    <a16:creationId xmlns:a16="http://schemas.microsoft.com/office/drawing/2014/main" id="{B4BAF133-0EF0-48F6-9C70-BF7BF93E1DEC}"/>
                  </a:ext>
                </a:extLst>
              </p:cNvPr>
              <p:cNvSpPr/>
              <p:nvPr/>
            </p:nvSpPr>
            <p:spPr>
              <a:xfrm>
                <a:off x="3732864" y="3086712"/>
                <a:ext cx="1524000" cy="1244600"/>
              </a:xfrm>
              <a:prstGeom prst="rect">
                <a:avLst/>
              </a:prstGeom>
              <a:solidFill>
                <a:schemeClr val="accent2">
                  <a:lumMod val="20000"/>
                  <a:lumOff val="80000"/>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rPr>
                  <a:t>Client Transformation  Engagements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90F8A245-36E3-4FF1-A89E-1B6981913965}"/>
                  </a:ext>
                </a:extLst>
              </p:cNvPr>
              <p:cNvSpPr/>
              <p:nvPr/>
            </p:nvSpPr>
            <p:spPr>
              <a:xfrm>
                <a:off x="353034" y="5300199"/>
                <a:ext cx="1524000" cy="1244600"/>
              </a:xfrm>
              <a:prstGeom prst="rect">
                <a:avLst/>
              </a:prstGeom>
              <a:solidFill>
                <a:schemeClr val="accent2">
                  <a:lumMod val="20000"/>
                  <a:lumOff val="80000"/>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600" b="1"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rPr>
                </a:br>
                <a:r>
                  <a:rPr kumimoji="0" lang="en-US" sz="1600" b="1"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rPr>
                  <a:t>Market Relevant Pricing &amp; Engagement Models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endParaRPr>
              </a:p>
            </p:txBody>
          </p:sp>
          <p:sp>
            <p:nvSpPr>
              <p:cNvPr id="28" name="Rectangle 27">
                <a:extLst>
                  <a:ext uri="{FF2B5EF4-FFF2-40B4-BE49-F238E27FC236}">
                    <a16:creationId xmlns:a16="http://schemas.microsoft.com/office/drawing/2014/main" id="{5CD61AB6-9482-4F10-9851-FD6E876AE5D4}"/>
                  </a:ext>
                </a:extLst>
              </p:cNvPr>
              <p:cNvSpPr/>
              <p:nvPr/>
            </p:nvSpPr>
            <p:spPr>
              <a:xfrm>
                <a:off x="2042949" y="5300203"/>
                <a:ext cx="1524000" cy="1244600"/>
              </a:xfrm>
              <a:prstGeom prst="rect">
                <a:avLst/>
              </a:prstGeom>
              <a:solidFill>
                <a:schemeClr val="accent2">
                  <a:lumMod val="20000"/>
                  <a:lumOff val="80000"/>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br>
                  <a:rPr kumimoji="0" lang="en-US" sz="1600" b="1"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rPr>
                </a:br>
                <a:r>
                  <a:rPr kumimoji="0" lang="en-US" sz="1600" b="1"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rPr>
                  <a:t>Scaled Alliance Partnerships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endParaRPr>
              </a:p>
            </p:txBody>
          </p:sp>
          <p:sp>
            <p:nvSpPr>
              <p:cNvPr id="29" name="Rectangle 28">
                <a:extLst>
                  <a:ext uri="{FF2B5EF4-FFF2-40B4-BE49-F238E27FC236}">
                    <a16:creationId xmlns:a16="http://schemas.microsoft.com/office/drawing/2014/main" id="{E8A5E8C1-FB45-42A3-A023-5B214F3426BF}"/>
                  </a:ext>
                </a:extLst>
              </p:cNvPr>
              <p:cNvSpPr/>
              <p:nvPr/>
            </p:nvSpPr>
            <p:spPr>
              <a:xfrm>
                <a:off x="3732864" y="5300199"/>
                <a:ext cx="1524000" cy="1244600"/>
              </a:xfrm>
              <a:prstGeom prst="rect">
                <a:avLst/>
              </a:prstGeom>
              <a:solidFill>
                <a:schemeClr val="accent2">
                  <a:lumMod val="20000"/>
                  <a:lumOff val="80000"/>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rPr>
                  <a:t>Acquisition Success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rPr>
                  <a:t> </a:t>
                </a:r>
              </a:p>
            </p:txBody>
          </p:sp>
          <p:sp>
            <p:nvSpPr>
              <p:cNvPr id="30" name="Rectangle 29">
                <a:extLst>
                  <a:ext uri="{FF2B5EF4-FFF2-40B4-BE49-F238E27FC236}">
                    <a16:creationId xmlns:a16="http://schemas.microsoft.com/office/drawing/2014/main" id="{25A8EF11-07EB-4CC1-BC40-BC95BE97456F}"/>
                  </a:ext>
                </a:extLst>
              </p:cNvPr>
              <p:cNvSpPr/>
              <p:nvPr/>
            </p:nvSpPr>
            <p:spPr>
              <a:xfrm>
                <a:off x="2042952" y="3086714"/>
                <a:ext cx="1524000" cy="1244600"/>
              </a:xfrm>
              <a:prstGeom prst="rect">
                <a:avLst/>
              </a:prstGeom>
              <a:solidFill>
                <a:schemeClr val="accent2">
                  <a:lumMod val="20000"/>
                  <a:lumOff val="80000"/>
                  <a:alpha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rPr>
                  <a:t>Client-Facing Team Members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p:txBody>
          </p:sp>
        </p:grpSp>
        <p:sp>
          <p:nvSpPr>
            <p:cNvPr id="24" name="Rectangle 23">
              <a:extLst>
                <a:ext uri="{FF2B5EF4-FFF2-40B4-BE49-F238E27FC236}">
                  <a16:creationId xmlns:a16="http://schemas.microsoft.com/office/drawing/2014/main" id="{533699FF-6451-4627-86EC-470C366A7100}"/>
                </a:ext>
              </a:extLst>
            </p:cNvPr>
            <p:cNvSpPr/>
            <p:nvPr/>
          </p:nvSpPr>
          <p:spPr>
            <a:xfrm>
              <a:off x="288310" y="2782376"/>
              <a:ext cx="1724153" cy="1309823"/>
            </a:xfrm>
            <a:prstGeom prst="rect">
              <a:avLst/>
            </a:prstGeom>
            <a:solidFill>
              <a:schemeClr val="accent2">
                <a:lumMod val="20000"/>
                <a:lumOff val="80000"/>
                <a:alpha val="85000"/>
              </a:schemeClr>
            </a:solidFill>
            <a:ln w="9525">
              <a:noFill/>
            </a:ln>
            <a:effectLst>
              <a:glow rad="228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2"/>
                  </a:solidFill>
                  <a:effectLst/>
                  <a:uLnTx/>
                  <a:uFillTx/>
                  <a:latin typeface="Arial" panose="020B0604020202020204" pitchFamily="34" charset="0"/>
                  <a:cs typeface="Arial" panose="020B0604020202020204" pitchFamily="34" charset="0"/>
                </a:rPr>
                <a:t>Elevate the Conversation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C1C1C"/>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C1C1C"/>
                  </a:solidFill>
                  <a:effectLst/>
                  <a:uLnTx/>
                  <a:uFillTx/>
                  <a:latin typeface="Arial" panose="020B0604020202020204" pitchFamily="34" charset="0"/>
                  <a:cs typeface="Arial" panose="020B0604020202020204" pitchFamily="34" charset="0"/>
                </a:rPr>
                <a:t> </a:t>
              </a:r>
            </a:p>
          </p:txBody>
        </p:sp>
      </p:grpSp>
      <p:sp>
        <p:nvSpPr>
          <p:cNvPr id="4" name="Rectangle 3">
            <a:extLst>
              <a:ext uri="{FF2B5EF4-FFF2-40B4-BE49-F238E27FC236}">
                <a16:creationId xmlns:a16="http://schemas.microsoft.com/office/drawing/2014/main" id="{6C8ABD75-BBDD-9C47-AEC3-9E116CCB2EA2}"/>
              </a:ext>
            </a:extLst>
          </p:cNvPr>
          <p:cNvSpPr/>
          <p:nvPr/>
        </p:nvSpPr>
        <p:spPr>
          <a:xfrm>
            <a:off x="2819400" y="2441210"/>
            <a:ext cx="6553200" cy="2359390"/>
          </a:xfrm>
          <a:prstGeom prst="rect">
            <a:avLst/>
          </a:prstGeom>
          <a:no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7" name="TextBox 6">
            <a:extLst>
              <a:ext uri="{FF2B5EF4-FFF2-40B4-BE49-F238E27FC236}">
                <a16:creationId xmlns:a16="http://schemas.microsoft.com/office/drawing/2014/main" id="{2FBB13F6-5372-3847-83F0-C0F2ADEDF733}"/>
              </a:ext>
            </a:extLst>
          </p:cNvPr>
          <p:cNvSpPr txBox="1"/>
          <p:nvPr/>
        </p:nvSpPr>
        <p:spPr>
          <a:xfrm>
            <a:off x="5170907" y="3343239"/>
            <a:ext cx="1850186" cy="400110"/>
          </a:xfrm>
          <a:prstGeom prst="rect">
            <a:avLst/>
          </a:prstGeom>
          <a:noFill/>
        </p:spPr>
        <p:txBody>
          <a:bodyPr wrap="none" rtlCol="0">
            <a:spAutoFit/>
          </a:bodyPr>
          <a:lstStyle/>
          <a:p>
            <a:r>
              <a:rPr lang="en-US" sz="2000" b="1">
                <a:solidFill>
                  <a:schemeClr val="accent1"/>
                </a:solidFill>
              </a:rPr>
              <a:t>Client Centric</a:t>
            </a:r>
          </a:p>
        </p:txBody>
      </p:sp>
    </p:spTree>
    <p:extLst>
      <p:ext uri="{BB962C8B-B14F-4D97-AF65-F5344CB8AC3E}">
        <p14:creationId xmlns:p14="http://schemas.microsoft.com/office/powerpoint/2010/main" val="3490714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27BFF7A-6852-4ABF-BF5E-816BBA2252A8}"/>
              </a:ext>
            </a:extLst>
          </p:cNvPr>
          <p:cNvSpPr/>
          <p:nvPr/>
        </p:nvSpPr>
        <p:spPr>
          <a:xfrm>
            <a:off x="3822868" y="2481203"/>
            <a:ext cx="3921075" cy="2699673"/>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13" name="Footer Placeholder 1">
            <a:extLst>
              <a:ext uri="{FF2B5EF4-FFF2-40B4-BE49-F238E27FC236}">
                <a16:creationId xmlns:a16="http://schemas.microsoft.com/office/drawing/2014/main" id="{FE56DF0E-57B9-4EAA-92DC-C2EE4F330F04}"/>
              </a:ext>
            </a:extLst>
          </p:cNvPr>
          <p:cNvSpPr>
            <a:spLocks noGrp="1"/>
          </p:cNvSpPr>
          <p:nvPr>
            <p:ph type="ftr" sz="quarter" idx="10"/>
          </p:nvPr>
        </p:nvSpPr>
        <p:spPr>
          <a:xfrm>
            <a:off x="228600" y="6556248"/>
            <a:ext cx="2194560" cy="182880"/>
          </a:xfrm>
        </p:spPr>
        <p:txBody>
          <a:bodyPr anchor="ctr"/>
          <a:lstStyle>
            <a:lvl1pPr>
              <a:defRPr sz="800">
                <a:solidFill>
                  <a:schemeClr val="accent2"/>
                </a:solidFill>
              </a:defRPr>
            </a:lvl1pPr>
          </a:lstStyle>
          <a:p>
            <a:r>
              <a:rPr lang="en-US"/>
              <a:t>© 2022 NTT DATA, Inc. All rights reserved.</a:t>
            </a:r>
          </a:p>
        </p:txBody>
      </p:sp>
      <p:sp>
        <p:nvSpPr>
          <p:cNvPr id="14" name="Slide Number Placeholder 2">
            <a:extLst>
              <a:ext uri="{FF2B5EF4-FFF2-40B4-BE49-F238E27FC236}">
                <a16:creationId xmlns:a16="http://schemas.microsoft.com/office/drawing/2014/main" id="{C0D9A05B-84C5-451B-93EB-4D50E5B62FB3}"/>
              </a:ext>
            </a:extLst>
          </p:cNvPr>
          <p:cNvSpPr>
            <a:spLocks noGrp="1"/>
          </p:cNvSpPr>
          <p:nvPr>
            <p:ph type="sldNum" sz="quarter" idx="11"/>
          </p:nvPr>
        </p:nvSpPr>
        <p:spPr>
          <a:xfrm>
            <a:off x="5569299" y="6580540"/>
            <a:ext cx="667512" cy="182880"/>
          </a:xfrm>
        </p:spPr>
        <p:txBody>
          <a:bodyPr anchor="ctr"/>
          <a:lstStyle>
            <a:lvl1pPr>
              <a:defRPr sz="800">
                <a:solidFill>
                  <a:schemeClr val="accent2"/>
                </a:solidFill>
              </a:defRPr>
            </a:lvl1pPr>
          </a:lstStyle>
          <a:p>
            <a:fld id="{92EA2340-BE12-4138-BE15-7C339B03EB4B}" type="slidenum">
              <a:rPr lang="en-US" smtClean="0"/>
              <a:pPr/>
              <a:t>8</a:t>
            </a:fld>
            <a:endParaRPr lang="en-US"/>
          </a:p>
        </p:txBody>
      </p:sp>
      <p:sp>
        <p:nvSpPr>
          <p:cNvPr id="3" name="AutoShape 4"/>
          <p:cNvSpPr>
            <a:spLocks noChangeAspect="1" noChangeArrowheads="1" noTextEdit="1"/>
          </p:cNvSpPr>
          <p:nvPr/>
        </p:nvSpPr>
        <p:spPr bwMode="auto">
          <a:xfrm>
            <a:off x="2817306" y="1841326"/>
            <a:ext cx="6311636" cy="3268052"/>
          </a:xfrm>
          <a:prstGeom prst="rect">
            <a:avLst/>
          </a:prstGeom>
          <a:noFill/>
          <a:ln w="9525">
            <a:noFill/>
            <a:miter lim="800000"/>
            <a:headEnd/>
            <a:tailEnd/>
          </a:ln>
          <a:effectLst/>
        </p:spPr>
        <p:txBody>
          <a:bodyPr/>
          <a:lstStyle/>
          <a:p>
            <a:endParaRPr lang="en-US" sz="1800">
              <a:latin typeface="+mn-lt"/>
            </a:endParaRPr>
          </a:p>
        </p:txBody>
      </p:sp>
      <p:grpSp>
        <p:nvGrpSpPr>
          <p:cNvPr id="35" name="Group 34">
            <a:extLst>
              <a:ext uri="{FF2B5EF4-FFF2-40B4-BE49-F238E27FC236}">
                <a16:creationId xmlns:a16="http://schemas.microsoft.com/office/drawing/2014/main" id="{9551B34E-EF9D-4986-A976-A35553409EE6}"/>
              </a:ext>
            </a:extLst>
          </p:cNvPr>
          <p:cNvGrpSpPr/>
          <p:nvPr/>
        </p:nvGrpSpPr>
        <p:grpSpPr>
          <a:xfrm>
            <a:off x="8267345" y="4083220"/>
            <a:ext cx="3566160" cy="2473028"/>
            <a:chOff x="8327118" y="4083220"/>
            <a:chExt cx="3566160" cy="2473028"/>
          </a:xfrm>
        </p:grpSpPr>
        <p:sp>
          <p:nvSpPr>
            <p:cNvPr id="20" name="Rectangle: Rounded Corners 19">
              <a:extLst>
                <a:ext uri="{FF2B5EF4-FFF2-40B4-BE49-F238E27FC236}">
                  <a16:creationId xmlns:a16="http://schemas.microsoft.com/office/drawing/2014/main" id="{0EACF7F3-6308-462D-AFF2-3FC268B94147}"/>
                </a:ext>
              </a:extLst>
            </p:cNvPr>
            <p:cNvSpPr/>
            <p:nvPr/>
          </p:nvSpPr>
          <p:spPr>
            <a:xfrm>
              <a:off x="8327118" y="4300509"/>
              <a:ext cx="3566160" cy="225573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a:solidFill>
                    <a:schemeClr val="tx2"/>
                  </a:solidFill>
                </a:rPr>
                <a:t>e</a:t>
              </a:r>
              <a:r>
                <a:rPr lang="en-US" sz="1400" b="0" i="0" u="none" strike="noStrike">
                  <a:solidFill>
                    <a:schemeClr val="tx2"/>
                  </a:solidFill>
                  <a:effectLst/>
                </a:rPr>
                <a:t>levates the </a:t>
              </a:r>
              <a:r>
                <a:rPr lang="en-US" sz="1400" b="1" i="0" u="none" strike="noStrike">
                  <a:solidFill>
                    <a:schemeClr val="tx2"/>
                  </a:solidFill>
                  <a:effectLst/>
                </a:rPr>
                <a:t>human</a:t>
              </a:r>
              <a:r>
                <a:rPr lang="en-US" sz="1400" b="0" i="0" u="none" strike="noStrike">
                  <a:solidFill>
                    <a:schemeClr val="tx2"/>
                  </a:solidFill>
                  <a:effectLst/>
                </a:rPr>
                <a:t> elements of your business to meet the demands of the future through modern </a:t>
              </a:r>
              <a:r>
                <a:rPr lang="en-US" sz="1400" b="1" i="0" u="none" strike="noStrike">
                  <a:solidFill>
                    <a:schemeClr val="tx2"/>
                  </a:solidFill>
                  <a:effectLst/>
                </a:rPr>
                <a:t>talent strategies</a:t>
              </a:r>
              <a:r>
                <a:rPr lang="en-US" sz="1400" b="0" i="0" u="none" strike="noStrike">
                  <a:solidFill>
                    <a:schemeClr val="tx2"/>
                  </a:solidFill>
                  <a:effectLst/>
                </a:rPr>
                <a:t>, </a:t>
              </a:r>
              <a:r>
                <a:rPr lang="en-US" sz="1400" b="1" i="0" u="none" strike="noStrike">
                  <a:solidFill>
                    <a:schemeClr val="tx2"/>
                  </a:solidFill>
                  <a:effectLst/>
                </a:rPr>
                <a:t>new skills and capabilities</a:t>
              </a:r>
              <a:r>
                <a:rPr lang="en-US" sz="1400" b="0" i="0" u="none" strike="noStrike">
                  <a:solidFill>
                    <a:schemeClr val="tx2"/>
                  </a:solidFill>
                  <a:effectLst/>
                </a:rPr>
                <a:t>, and </a:t>
              </a:r>
              <a:r>
                <a:rPr lang="en-US" sz="1400" b="1" i="0" u="none" strike="noStrike">
                  <a:solidFill>
                    <a:schemeClr val="tx2"/>
                  </a:solidFill>
                  <a:effectLst/>
                </a:rPr>
                <a:t>innovative tools </a:t>
              </a:r>
              <a:r>
                <a:rPr lang="en-US" sz="1400" b="0" i="0" u="none" strike="noStrike">
                  <a:solidFill>
                    <a:schemeClr val="tx2"/>
                  </a:solidFill>
                  <a:effectLst/>
                </a:rPr>
                <a:t>and </a:t>
              </a:r>
              <a:r>
                <a:rPr lang="en-US" sz="1400" b="1" i="0" u="none" strike="noStrike">
                  <a:solidFill>
                    <a:schemeClr val="tx2"/>
                  </a:solidFill>
                  <a:effectLst/>
                </a:rPr>
                <a:t>technologies</a:t>
              </a:r>
              <a:endParaRPr lang="en-US" sz="1400">
                <a:solidFill>
                  <a:schemeClr val="tx2"/>
                </a:solidFill>
              </a:endParaRPr>
            </a:p>
            <a:p>
              <a:pPr algn="ctr">
                <a:lnSpc>
                  <a:spcPct val="150000"/>
                </a:lnSpc>
              </a:pPr>
              <a:r>
                <a:rPr lang="en-US" sz="2000" b="1">
                  <a:solidFill>
                    <a:schemeClr val="tx2"/>
                  </a:solidFill>
                </a:rPr>
                <a:t> </a:t>
              </a:r>
            </a:p>
            <a:p>
              <a:pPr algn="ctr">
                <a:lnSpc>
                  <a:spcPct val="150000"/>
                </a:lnSpc>
              </a:pPr>
              <a:endParaRPr kumimoji="1" lang="en-US" sz="2000">
                <a:solidFill>
                  <a:schemeClr val="tx2"/>
                </a:solidFill>
              </a:endParaRPr>
            </a:p>
          </p:txBody>
        </p:sp>
        <p:sp>
          <p:nvSpPr>
            <p:cNvPr id="28" name="TextBox 27">
              <a:extLst>
                <a:ext uri="{FF2B5EF4-FFF2-40B4-BE49-F238E27FC236}">
                  <a16:creationId xmlns:a16="http://schemas.microsoft.com/office/drawing/2014/main" id="{E7E1783C-6327-47BD-B883-0B64C303184D}"/>
                </a:ext>
              </a:extLst>
            </p:cNvPr>
            <p:cNvSpPr txBox="1"/>
            <p:nvPr/>
          </p:nvSpPr>
          <p:spPr>
            <a:xfrm>
              <a:off x="8476487" y="4083220"/>
              <a:ext cx="3267421" cy="369332"/>
            </a:xfrm>
            <a:prstGeom prst="rect">
              <a:avLst/>
            </a:prstGeom>
            <a:noFill/>
          </p:spPr>
          <p:txBody>
            <a:bodyPr wrap="square">
              <a:spAutoFit/>
            </a:bodyPr>
            <a:lstStyle/>
            <a:p>
              <a:pPr algn="ctr"/>
              <a:r>
                <a:rPr lang="en-US" sz="1800" b="1">
                  <a:solidFill>
                    <a:schemeClr val="tx2"/>
                  </a:solidFill>
                </a:rPr>
                <a:t>Workforce Transformation </a:t>
              </a:r>
              <a:endParaRPr lang="en-US"/>
            </a:p>
          </p:txBody>
        </p:sp>
      </p:grpSp>
      <p:sp>
        <p:nvSpPr>
          <p:cNvPr id="29" name="TextBox 28">
            <a:extLst>
              <a:ext uri="{FF2B5EF4-FFF2-40B4-BE49-F238E27FC236}">
                <a16:creationId xmlns:a16="http://schemas.microsoft.com/office/drawing/2014/main" id="{624CEF97-20A3-4A31-990F-95082B720E23}"/>
              </a:ext>
            </a:extLst>
          </p:cNvPr>
          <p:cNvSpPr txBox="1"/>
          <p:nvPr/>
        </p:nvSpPr>
        <p:spPr>
          <a:xfrm>
            <a:off x="228600" y="533515"/>
            <a:ext cx="11652359" cy="738664"/>
          </a:xfrm>
          <a:prstGeom prst="rect">
            <a:avLst/>
          </a:prstGeom>
          <a:noFill/>
          <a:ln w="38100">
            <a:noFill/>
          </a:ln>
        </p:spPr>
        <p:txBody>
          <a:bodyPr wrap="square" rtlCol="0" anchor="ctr">
            <a:spAutoFit/>
          </a:bodyPr>
          <a:lstStyle/>
          <a:p>
            <a:pPr marL="0" marR="0" lvl="0" indent="0" algn="ctr" defTabSz="914400" rtl="0" eaLnBrk="1" fontAlgn="auto" latinLnBrk="0" hangingPunct="1">
              <a:spcBef>
                <a:spcPts val="0"/>
              </a:spcBef>
              <a:spcAft>
                <a:spcPts val="0"/>
              </a:spcAft>
              <a:buClrTx/>
              <a:buSzTx/>
              <a:buFontTx/>
              <a:buNone/>
              <a:tabLst/>
              <a:defRPr/>
            </a:pPr>
            <a:r>
              <a:rPr lang="en-US" sz="1400" b="1" i="1">
                <a:solidFill>
                  <a:schemeClr val="accent2"/>
                </a:solidFill>
                <a:latin typeface="Arial"/>
              </a:rPr>
              <a:t>It is imperative for business to accelerate their adoption to the digital strategy and operations to grow and stay competitive in the market.  NTT DATA has identified four critical priorities to equip our clients with the resources and tools needed for continuous and sustained evolution in the ever-changing business world. </a:t>
            </a:r>
            <a:endParaRPr kumimoji="0" lang="en-US" sz="1400" b="1" i="1" u="none" strike="noStrike" kern="1200" cap="none" spc="0" normalizeH="0" baseline="0" noProof="0">
              <a:ln>
                <a:noFill/>
              </a:ln>
              <a:solidFill>
                <a:schemeClr val="accent2"/>
              </a:solidFill>
              <a:effectLst/>
              <a:uLnTx/>
              <a:uFillTx/>
              <a:latin typeface="Arial"/>
              <a:cs typeface="+mn-cs"/>
            </a:endParaRPr>
          </a:p>
        </p:txBody>
      </p:sp>
      <p:grpSp>
        <p:nvGrpSpPr>
          <p:cNvPr id="36" name="Group 35">
            <a:extLst>
              <a:ext uri="{FF2B5EF4-FFF2-40B4-BE49-F238E27FC236}">
                <a16:creationId xmlns:a16="http://schemas.microsoft.com/office/drawing/2014/main" id="{B2A79D86-E914-40C2-8C4D-D7B7290A9F1E}"/>
              </a:ext>
            </a:extLst>
          </p:cNvPr>
          <p:cNvGrpSpPr/>
          <p:nvPr/>
        </p:nvGrpSpPr>
        <p:grpSpPr>
          <a:xfrm>
            <a:off x="8277550" y="1370413"/>
            <a:ext cx="3545751" cy="2217572"/>
            <a:chOff x="8207573" y="1370413"/>
            <a:chExt cx="3545751" cy="2217572"/>
          </a:xfrm>
        </p:grpSpPr>
        <p:sp>
          <p:nvSpPr>
            <p:cNvPr id="24" name="Rectangle: Rounded Corners 23">
              <a:extLst>
                <a:ext uri="{FF2B5EF4-FFF2-40B4-BE49-F238E27FC236}">
                  <a16:creationId xmlns:a16="http://schemas.microsoft.com/office/drawing/2014/main" id="{D5A10033-F900-49C2-8DFC-CC44A8857988}"/>
                </a:ext>
              </a:extLst>
            </p:cNvPr>
            <p:cNvSpPr/>
            <p:nvPr/>
          </p:nvSpPr>
          <p:spPr>
            <a:xfrm>
              <a:off x="8207573" y="1526997"/>
              <a:ext cx="3545751" cy="206098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a:solidFill>
                    <a:schemeClr val="tx2"/>
                  </a:solidFill>
                </a:rPr>
                <a:t>is an organization’s ability to unleash the </a:t>
              </a:r>
              <a:r>
                <a:rPr lang="en-US" sz="1400" b="1">
                  <a:solidFill>
                    <a:schemeClr val="tx2"/>
                  </a:solidFill>
                </a:rPr>
                <a:t>power of data</a:t>
              </a:r>
              <a:r>
                <a:rPr lang="en-US" sz="1400">
                  <a:solidFill>
                    <a:schemeClr val="tx2"/>
                  </a:solidFill>
                </a:rPr>
                <a:t> to drive </a:t>
              </a:r>
              <a:r>
                <a:rPr lang="en-US" sz="1400" b="1">
                  <a:solidFill>
                    <a:schemeClr val="tx2"/>
                  </a:solidFill>
                </a:rPr>
                <a:t>actionable</a:t>
              </a:r>
              <a:r>
                <a:rPr lang="en-US" sz="1400">
                  <a:solidFill>
                    <a:schemeClr val="tx2"/>
                  </a:solidFill>
                </a:rPr>
                <a:t> insights and </a:t>
              </a:r>
              <a:r>
                <a:rPr lang="en-US" sz="1400" b="1">
                  <a:solidFill>
                    <a:schemeClr val="tx2"/>
                  </a:solidFill>
                </a:rPr>
                <a:t>empower </a:t>
              </a:r>
              <a:r>
                <a:rPr lang="en-US" sz="1400">
                  <a:solidFill>
                    <a:schemeClr val="tx2"/>
                  </a:solidFill>
                </a:rPr>
                <a:t>rapid end-to-end process automation by applying analytics, AI and intelligent automation across the value chain</a:t>
              </a:r>
            </a:p>
            <a:p>
              <a:pPr algn="ctr">
                <a:lnSpc>
                  <a:spcPct val="150000"/>
                </a:lnSpc>
              </a:pPr>
              <a:endParaRPr lang="en-US" sz="2400" b="1">
                <a:solidFill>
                  <a:schemeClr val="tx2"/>
                </a:solidFill>
              </a:endParaRPr>
            </a:p>
          </p:txBody>
        </p:sp>
        <p:sp>
          <p:nvSpPr>
            <p:cNvPr id="31" name="TextBox 30">
              <a:extLst>
                <a:ext uri="{FF2B5EF4-FFF2-40B4-BE49-F238E27FC236}">
                  <a16:creationId xmlns:a16="http://schemas.microsoft.com/office/drawing/2014/main" id="{DC5EA28A-4EAD-4CB8-B55B-50F574A8C89D}"/>
                </a:ext>
              </a:extLst>
            </p:cNvPr>
            <p:cNvSpPr txBox="1"/>
            <p:nvPr/>
          </p:nvSpPr>
          <p:spPr>
            <a:xfrm>
              <a:off x="8488459" y="1370413"/>
              <a:ext cx="2983981" cy="369332"/>
            </a:xfrm>
            <a:prstGeom prst="rect">
              <a:avLst/>
            </a:prstGeom>
            <a:noFill/>
          </p:spPr>
          <p:txBody>
            <a:bodyPr wrap="square">
              <a:spAutoFit/>
            </a:bodyPr>
            <a:lstStyle/>
            <a:p>
              <a:pPr algn="ctr"/>
              <a:r>
                <a:rPr lang="en-US" sz="1800" b="1">
                  <a:solidFill>
                    <a:schemeClr val="tx2"/>
                  </a:solidFill>
                </a:rPr>
                <a:t>Data-Driven Enterprise</a:t>
              </a:r>
              <a:r>
                <a:rPr kumimoji="1" lang="en-US" sz="1800" b="1">
                  <a:solidFill>
                    <a:schemeClr val="tx2"/>
                  </a:solidFill>
                </a:rPr>
                <a:t> </a:t>
              </a:r>
              <a:endParaRPr lang="en-US"/>
            </a:p>
          </p:txBody>
        </p:sp>
      </p:grpSp>
      <p:grpSp>
        <p:nvGrpSpPr>
          <p:cNvPr id="48" name="Group 47">
            <a:extLst>
              <a:ext uri="{FF2B5EF4-FFF2-40B4-BE49-F238E27FC236}">
                <a16:creationId xmlns:a16="http://schemas.microsoft.com/office/drawing/2014/main" id="{7870F5F2-6125-4A26-92A4-EF524F15A040}"/>
              </a:ext>
            </a:extLst>
          </p:cNvPr>
          <p:cNvGrpSpPr/>
          <p:nvPr/>
        </p:nvGrpSpPr>
        <p:grpSpPr>
          <a:xfrm>
            <a:off x="22431" y="1506294"/>
            <a:ext cx="3654840" cy="2287127"/>
            <a:chOff x="84939" y="1370413"/>
            <a:chExt cx="3654840" cy="2287127"/>
          </a:xfrm>
        </p:grpSpPr>
        <p:sp>
          <p:nvSpPr>
            <p:cNvPr id="23" name="Rectangle: Rounded Corners 22">
              <a:extLst>
                <a:ext uri="{FF2B5EF4-FFF2-40B4-BE49-F238E27FC236}">
                  <a16:creationId xmlns:a16="http://schemas.microsoft.com/office/drawing/2014/main" id="{5ED0BBB2-0EA8-4931-B497-A3282447B746}"/>
                </a:ext>
              </a:extLst>
            </p:cNvPr>
            <p:cNvSpPr/>
            <p:nvPr/>
          </p:nvSpPr>
          <p:spPr>
            <a:xfrm>
              <a:off x="84939" y="1596552"/>
              <a:ext cx="3654840" cy="206098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50000"/>
                </a:lnSpc>
              </a:pPr>
              <a:r>
                <a:rPr lang="en-US" sz="1400">
                  <a:solidFill>
                    <a:schemeClr val="tx2"/>
                  </a:solidFill>
                </a:rPr>
                <a:t>is an organization’s core capability to </a:t>
              </a:r>
              <a:r>
                <a:rPr lang="en-US" sz="1400" b="1">
                  <a:solidFill>
                    <a:schemeClr val="tx2"/>
                  </a:solidFill>
                </a:rPr>
                <a:t>adapt, respond and recover </a:t>
              </a:r>
              <a:r>
                <a:rPr lang="en-US" sz="1400">
                  <a:solidFill>
                    <a:schemeClr val="tx2"/>
                  </a:solidFill>
                </a:rPr>
                <a:t>from disruptions by</a:t>
              </a:r>
              <a:r>
                <a:rPr lang="en-US" sz="1400" b="1">
                  <a:solidFill>
                    <a:schemeClr val="tx2"/>
                  </a:solidFill>
                </a:rPr>
                <a:t> transforming </a:t>
              </a:r>
              <a:r>
                <a:rPr lang="en-US" sz="1400">
                  <a:solidFill>
                    <a:schemeClr val="tx2"/>
                  </a:solidFill>
                </a:rPr>
                <a:t>the existing business model while maintaining continuous business operations</a:t>
              </a:r>
              <a:endParaRPr lang="en-US" sz="2400" b="1">
                <a:solidFill>
                  <a:schemeClr val="tx2"/>
                </a:solidFill>
              </a:endParaRPr>
            </a:p>
          </p:txBody>
        </p:sp>
        <p:sp>
          <p:nvSpPr>
            <p:cNvPr id="38" name="TextBox 37">
              <a:extLst>
                <a:ext uri="{FF2B5EF4-FFF2-40B4-BE49-F238E27FC236}">
                  <a16:creationId xmlns:a16="http://schemas.microsoft.com/office/drawing/2014/main" id="{2EBB0EB8-0B18-4D14-963C-C67C6A8B47DD}"/>
                </a:ext>
              </a:extLst>
            </p:cNvPr>
            <p:cNvSpPr txBox="1"/>
            <p:nvPr/>
          </p:nvSpPr>
          <p:spPr>
            <a:xfrm>
              <a:off x="519745" y="1370413"/>
              <a:ext cx="2775109" cy="369332"/>
            </a:xfrm>
            <a:prstGeom prst="rect">
              <a:avLst/>
            </a:prstGeom>
            <a:noFill/>
          </p:spPr>
          <p:txBody>
            <a:bodyPr wrap="square">
              <a:spAutoFit/>
            </a:bodyPr>
            <a:lstStyle/>
            <a:p>
              <a:pPr algn="ctr"/>
              <a:r>
                <a:rPr lang="en-US" sz="1800" b="1">
                  <a:solidFill>
                    <a:schemeClr val="tx2"/>
                  </a:solidFill>
                </a:rPr>
                <a:t>Business Resiliency </a:t>
              </a:r>
              <a:endParaRPr lang="en-US"/>
            </a:p>
          </p:txBody>
        </p:sp>
      </p:grpSp>
      <p:grpSp>
        <p:nvGrpSpPr>
          <p:cNvPr id="47" name="Group 46">
            <a:extLst>
              <a:ext uri="{FF2B5EF4-FFF2-40B4-BE49-F238E27FC236}">
                <a16:creationId xmlns:a16="http://schemas.microsoft.com/office/drawing/2014/main" id="{0BA58DD3-D7AE-4559-8BDC-E043735AF13E}"/>
              </a:ext>
            </a:extLst>
          </p:cNvPr>
          <p:cNvGrpSpPr/>
          <p:nvPr/>
        </p:nvGrpSpPr>
        <p:grpSpPr>
          <a:xfrm>
            <a:off x="84418" y="4287879"/>
            <a:ext cx="3566160" cy="2054678"/>
            <a:chOff x="228600" y="4194206"/>
            <a:chExt cx="3566160" cy="2054678"/>
          </a:xfrm>
        </p:grpSpPr>
        <p:sp>
          <p:nvSpPr>
            <p:cNvPr id="19" name="Rectangle: Rounded Corners 18">
              <a:extLst>
                <a:ext uri="{FF2B5EF4-FFF2-40B4-BE49-F238E27FC236}">
                  <a16:creationId xmlns:a16="http://schemas.microsoft.com/office/drawing/2014/main" id="{9CA5C632-5CA8-4977-907E-81AFF96183AC}"/>
                </a:ext>
              </a:extLst>
            </p:cNvPr>
            <p:cNvSpPr/>
            <p:nvPr/>
          </p:nvSpPr>
          <p:spPr>
            <a:xfrm>
              <a:off x="228600" y="4602964"/>
              <a:ext cx="3566160" cy="164592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50000"/>
                </a:lnSpc>
              </a:pPr>
              <a:r>
                <a:rPr lang="en-US" sz="1400" b="0" i="0" u="none" strike="noStrike">
                  <a:solidFill>
                    <a:schemeClr val="tx2"/>
                  </a:solidFill>
                  <a:effectLst/>
                </a:rPr>
                <a:t>drive </a:t>
              </a:r>
              <a:r>
                <a:rPr lang="en-US" sz="1400" b="1" i="0" u="none" strike="noStrike">
                  <a:solidFill>
                    <a:schemeClr val="tx2"/>
                  </a:solidFill>
                  <a:effectLst/>
                </a:rPr>
                <a:t>digital engagement </a:t>
              </a:r>
              <a:r>
                <a:rPr lang="en-US" sz="1400" b="0" i="0" u="none" strike="noStrike">
                  <a:solidFill>
                    <a:schemeClr val="tx2"/>
                  </a:solidFill>
                  <a:effectLst/>
                </a:rPr>
                <a:t>to expand access, improve</a:t>
              </a:r>
              <a:r>
                <a:rPr lang="en-US" sz="1400" b="1" i="0" u="none" strike="noStrike">
                  <a:solidFill>
                    <a:schemeClr val="tx2"/>
                  </a:solidFill>
                  <a:effectLst/>
                </a:rPr>
                <a:t> satisfaction </a:t>
              </a:r>
              <a:r>
                <a:rPr lang="en-US" sz="1400" b="0" i="0" u="none" strike="noStrike">
                  <a:solidFill>
                    <a:schemeClr val="tx2"/>
                  </a:solidFill>
                  <a:effectLst/>
                </a:rPr>
                <a:t>and maximize </a:t>
              </a:r>
              <a:r>
                <a:rPr lang="en-US" sz="1400" b="1" i="0" u="none" strike="noStrike">
                  <a:solidFill>
                    <a:schemeClr val="tx2"/>
                  </a:solidFill>
                  <a:effectLst/>
                </a:rPr>
                <a:t>revenue</a:t>
              </a:r>
              <a:r>
                <a:rPr lang="en-US" sz="1400" b="0" i="0" u="none" strike="noStrike">
                  <a:solidFill>
                    <a:schemeClr val="tx2"/>
                  </a:solidFill>
                  <a:effectLst/>
                </a:rPr>
                <a:t> by </a:t>
              </a:r>
              <a:r>
                <a:rPr lang="en-US" sz="1400" b="1" i="0" u="none" strike="noStrike">
                  <a:solidFill>
                    <a:schemeClr val="tx2"/>
                  </a:solidFill>
                  <a:effectLst/>
                </a:rPr>
                <a:t>humanizing</a:t>
              </a:r>
              <a:r>
                <a:rPr lang="en-US" sz="1400" b="0" i="0" u="none" strike="noStrike">
                  <a:solidFill>
                    <a:schemeClr val="tx2"/>
                  </a:solidFill>
                  <a:effectLst/>
                </a:rPr>
                <a:t> the digital experience at every touchpoint</a:t>
              </a:r>
              <a:r>
                <a:rPr lang="en-US" sz="1400">
                  <a:solidFill>
                    <a:schemeClr val="tx2"/>
                  </a:solidFill>
                </a:rPr>
                <a:t> </a:t>
              </a:r>
            </a:p>
            <a:p>
              <a:pPr algn="ctr">
                <a:lnSpc>
                  <a:spcPct val="150000"/>
                </a:lnSpc>
              </a:pPr>
              <a:endParaRPr lang="en-US" sz="2000" b="1">
                <a:solidFill>
                  <a:schemeClr val="tx2"/>
                </a:solidFill>
              </a:endParaRPr>
            </a:p>
          </p:txBody>
        </p:sp>
        <p:sp>
          <p:nvSpPr>
            <p:cNvPr id="46" name="TextBox 45">
              <a:extLst>
                <a:ext uri="{FF2B5EF4-FFF2-40B4-BE49-F238E27FC236}">
                  <a16:creationId xmlns:a16="http://schemas.microsoft.com/office/drawing/2014/main" id="{A0E79CA7-76B6-49E8-BBA1-6AE2C8C0F7AF}"/>
                </a:ext>
              </a:extLst>
            </p:cNvPr>
            <p:cNvSpPr txBox="1"/>
            <p:nvPr/>
          </p:nvSpPr>
          <p:spPr>
            <a:xfrm>
              <a:off x="614966" y="4194206"/>
              <a:ext cx="2793427" cy="369332"/>
            </a:xfrm>
            <a:prstGeom prst="rect">
              <a:avLst/>
            </a:prstGeom>
            <a:noFill/>
          </p:spPr>
          <p:txBody>
            <a:bodyPr wrap="square">
              <a:spAutoFit/>
            </a:bodyPr>
            <a:lstStyle/>
            <a:p>
              <a:pPr algn="ctr"/>
              <a:r>
                <a:rPr lang="en-US" sz="1800" b="1">
                  <a:solidFill>
                    <a:schemeClr val="tx2"/>
                  </a:solidFill>
                </a:rPr>
                <a:t>Digital Experiences</a:t>
              </a:r>
              <a:r>
                <a:rPr kumimoji="1" lang="en-US" sz="1800" b="1">
                  <a:solidFill>
                    <a:schemeClr val="tx2"/>
                  </a:solidFill>
                </a:rPr>
                <a:t> </a:t>
              </a:r>
              <a:endParaRPr lang="en-US"/>
            </a:p>
          </p:txBody>
        </p:sp>
      </p:grpSp>
      <p:grpSp>
        <p:nvGrpSpPr>
          <p:cNvPr id="49" name="Group 48">
            <a:extLst>
              <a:ext uri="{FF2B5EF4-FFF2-40B4-BE49-F238E27FC236}">
                <a16:creationId xmlns:a16="http://schemas.microsoft.com/office/drawing/2014/main" id="{93A8E9DE-8CE0-4F04-93BE-875E7FE534A5}"/>
              </a:ext>
            </a:extLst>
          </p:cNvPr>
          <p:cNvGrpSpPr/>
          <p:nvPr/>
        </p:nvGrpSpPr>
        <p:grpSpPr>
          <a:xfrm>
            <a:off x="7560031" y="1707678"/>
            <a:ext cx="738083" cy="827241"/>
            <a:chOff x="3462338" y="719138"/>
            <a:chExt cx="788987" cy="855662"/>
          </a:xfrm>
          <a:solidFill>
            <a:srgbClr val="0080B1"/>
          </a:solidFill>
        </p:grpSpPr>
        <p:sp>
          <p:nvSpPr>
            <p:cNvPr id="50" name="Freeform 30">
              <a:extLst>
                <a:ext uri="{FF2B5EF4-FFF2-40B4-BE49-F238E27FC236}">
                  <a16:creationId xmlns:a16="http://schemas.microsoft.com/office/drawing/2014/main" id="{4BE239ED-FC64-46A7-8EC8-0E8B10C0A5CD}"/>
                </a:ext>
              </a:extLst>
            </p:cNvPr>
            <p:cNvSpPr>
              <a:spLocks/>
            </p:cNvSpPr>
            <p:nvPr/>
          </p:nvSpPr>
          <p:spPr bwMode="auto">
            <a:xfrm>
              <a:off x="4116388" y="719138"/>
              <a:ext cx="123825" cy="146050"/>
            </a:xfrm>
            <a:custGeom>
              <a:avLst/>
              <a:gdLst>
                <a:gd name="T0" fmla="*/ 0 w 78"/>
                <a:gd name="T1" fmla="*/ 42 h 92"/>
                <a:gd name="T2" fmla="*/ 78 w 78"/>
                <a:gd name="T3" fmla="*/ 0 h 92"/>
                <a:gd name="T4" fmla="*/ 73 w 78"/>
                <a:gd name="T5" fmla="*/ 92 h 92"/>
                <a:gd name="T6" fmla="*/ 0 w 78"/>
                <a:gd name="T7" fmla="*/ 42 h 92"/>
              </a:gdLst>
              <a:ahLst/>
              <a:cxnLst>
                <a:cxn ang="0">
                  <a:pos x="T0" y="T1"/>
                </a:cxn>
                <a:cxn ang="0">
                  <a:pos x="T2" y="T3"/>
                </a:cxn>
                <a:cxn ang="0">
                  <a:pos x="T4" y="T5"/>
                </a:cxn>
                <a:cxn ang="0">
                  <a:pos x="T6" y="T7"/>
                </a:cxn>
              </a:cxnLst>
              <a:rect l="0" t="0" r="r" b="b"/>
              <a:pathLst>
                <a:path w="78" h="92">
                  <a:moveTo>
                    <a:pt x="0" y="42"/>
                  </a:moveTo>
                  <a:lnTo>
                    <a:pt x="78" y="0"/>
                  </a:lnTo>
                  <a:lnTo>
                    <a:pt x="73" y="92"/>
                  </a:lnTo>
                  <a:lnTo>
                    <a:pt x="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50">
              <a:extLst>
                <a:ext uri="{FF2B5EF4-FFF2-40B4-BE49-F238E27FC236}">
                  <a16:creationId xmlns:a16="http://schemas.microsoft.com/office/drawing/2014/main" id="{5E8B81F8-4006-4849-9877-935135F30712}"/>
                </a:ext>
              </a:extLst>
            </p:cNvPr>
            <p:cNvSpPr>
              <a:spLocks noChangeArrowheads="1"/>
            </p:cNvSpPr>
            <p:nvPr/>
          </p:nvSpPr>
          <p:spPr bwMode="auto">
            <a:xfrm>
              <a:off x="3462338" y="1519238"/>
              <a:ext cx="781050" cy="555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2">
              <a:extLst>
                <a:ext uri="{FF2B5EF4-FFF2-40B4-BE49-F238E27FC236}">
                  <a16:creationId xmlns:a16="http://schemas.microsoft.com/office/drawing/2014/main" id="{BE3DBEC3-273F-4932-8506-89D343F59FBA}"/>
                </a:ext>
              </a:extLst>
            </p:cNvPr>
            <p:cNvSpPr>
              <a:spLocks/>
            </p:cNvSpPr>
            <p:nvPr/>
          </p:nvSpPr>
          <p:spPr bwMode="auto">
            <a:xfrm>
              <a:off x="3668713" y="1252538"/>
              <a:ext cx="157163" cy="220662"/>
            </a:xfrm>
            <a:custGeom>
              <a:avLst/>
              <a:gdLst>
                <a:gd name="T0" fmla="*/ 0 w 42"/>
                <a:gd name="T1" fmla="*/ 14 h 59"/>
                <a:gd name="T2" fmla="*/ 0 w 42"/>
                <a:gd name="T3" fmla="*/ 59 h 59"/>
                <a:gd name="T4" fmla="*/ 42 w 42"/>
                <a:gd name="T5" fmla="*/ 59 h 59"/>
                <a:gd name="T6" fmla="*/ 42 w 42"/>
                <a:gd name="T7" fmla="*/ 0 h 59"/>
                <a:gd name="T8" fmla="*/ 0 w 42"/>
                <a:gd name="T9" fmla="*/ 14 h 59"/>
              </a:gdLst>
              <a:ahLst/>
              <a:cxnLst>
                <a:cxn ang="0">
                  <a:pos x="T0" y="T1"/>
                </a:cxn>
                <a:cxn ang="0">
                  <a:pos x="T2" y="T3"/>
                </a:cxn>
                <a:cxn ang="0">
                  <a:pos x="T4" y="T5"/>
                </a:cxn>
                <a:cxn ang="0">
                  <a:pos x="T6" y="T7"/>
                </a:cxn>
                <a:cxn ang="0">
                  <a:pos x="T8" y="T9"/>
                </a:cxn>
              </a:cxnLst>
              <a:rect l="0" t="0" r="r" b="b"/>
              <a:pathLst>
                <a:path w="42" h="59">
                  <a:moveTo>
                    <a:pt x="0" y="14"/>
                  </a:moveTo>
                  <a:cubicBezTo>
                    <a:pt x="0" y="59"/>
                    <a:pt x="0" y="59"/>
                    <a:pt x="0" y="59"/>
                  </a:cubicBezTo>
                  <a:cubicBezTo>
                    <a:pt x="42" y="59"/>
                    <a:pt x="42" y="59"/>
                    <a:pt x="42" y="59"/>
                  </a:cubicBezTo>
                  <a:cubicBezTo>
                    <a:pt x="42" y="0"/>
                    <a:pt x="42" y="0"/>
                    <a:pt x="42" y="0"/>
                  </a:cubicBezTo>
                  <a:cubicBezTo>
                    <a:pt x="29" y="6"/>
                    <a:pt x="15" y="10"/>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3">
              <a:extLst>
                <a:ext uri="{FF2B5EF4-FFF2-40B4-BE49-F238E27FC236}">
                  <a16:creationId xmlns:a16="http://schemas.microsoft.com/office/drawing/2014/main" id="{76F02DE5-795A-4665-84B9-78AF77BF9206}"/>
                </a:ext>
              </a:extLst>
            </p:cNvPr>
            <p:cNvSpPr>
              <a:spLocks/>
            </p:cNvSpPr>
            <p:nvPr/>
          </p:nvSpPr>
          <p:spPr bwMode="auto">
            <a:xfrm>
              <a:off x="3878263" y="1123950"/>
              <a:ext cx="158750" cy="349250"/>
            </a:xfrm>
            <a:custGeom>
              <a:avLst/>
              <a:gdLst>
                <a:gd name="T0" fmla="*/ 0 w 42"/>
                <a:gd name="T1" fmla="*/ 27 h 93"/>
                <a:gd name="T2" fmla="*/ 0 w 42"/>
                <a:gd name="T3" fmla="*/ 93 h 93"/>
                <a:gd name="T4" fmla="*/ 42 w 42"/>
                <a:gd name="T5" fmla="*/ 93 h 93"/>
                <a:gd name="T6" fmla="*/ 42 w 42"/>
                <a:gd name="T7" fmla="*/ 0 h 93"/>
                <a:gd name="T8" fmla="*/ 0 w 42"/>
                <a:gd name="T9" fmla="*/ 27 h 93"/>
              </a:gdLst>
              <a:ahLst/>
              <a:cxnLst>
                <a:cxn ang="0">
                  <a:pos x="T0" y="T1"/>
                </a:cxn>
                <a:cxn ang="0">
                  <a:pos x="T2" y="T3"/>
                </a:cxn>
                <a:cxn ang="0">
                  <a:pos x="T4" y="T5"/>
                </a:cxn>
                <a:cxn ang="0">
                  <a:pos x="T6" y="T7"/>
                </a:cxn>
                <a:cxn ang="0">
                  <a:pos x="T8" y="T9"/>
                </a:cxn>
              </a:cxnLst>
              <a:rect l="0" t="0" r="r" b="b"/>
              <a:pathLst>
                <a:path w="42" h="93">
                  <a:moveTo>
                    <a:pt x="0" y="27"/>
                  </a:moveTo>
                  <a:cubicBezTo>
                    <a:pt x="0" y="93"/>
                    <a:pt x="0" y="93"/>
                    <a:pt x="0" y="93"/>
                  </a:cubicBezTo>
                  <a:cubicBezTo>
                    <a:pt x="42" y="93"/>
                    <a:pt x="42" y="93"/>
                    <a:pt x="42" y="93"/>
                  </a:cubicBezTo>
                  <a:cubicBezTo>
                    <a:pt x="42" y="0"/>
                    <a:pt x="42" y="0"/>
                    <a:pt x="42" y="0"/>
                  </a:cubicBezTo>
                  <a:cubicBezTo>
                    <a:pt x="29" y="10"/>
                    <a:pt x="15" y="19"/>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4">
              <a:extLst>
                <a:ext uri="{FF2B5EF4-FFF2-40B4-BE49-F238E27FC236}">
                  <a16:creationId xmlns:a16="http://schemas.microsoft.com/office/drawing/2014/main" id="{0D0C156E-E0E8-4FD6-971D-FF258FFB2E9D}"/>
                </a:ext>
              </a:extLst>
            </p:cNvPr>
            <p:cNvSpPr>
              <a:spLocks/>
            </p:cNvSpPr>
            <p:nvPr/>
          </p:nvSpPr>
          <p:spPr bwMode="auto">
            <a:xfrm>
              <a:off x="4092575" y="873125"/>
              <a:ext cx="158750" cy="600075"/>
            </a:xfrm>
            <a:custGeom>
              <a:avLst/>
              <a:gdLst>
                <a:gd name="T0" fmla="*/ 0 w 42"/>
                <a:gd name="T1" fmla="*/ 54 h 160"/>
                <a:gd name="T2" fmla="*/ 0 w 42"/>
                <a:gd name="T3" fmla="*/ 160 h 160"/>
                <a:gd name="T4" fmla="*/ 42 w 42"/>
                <a:gd name="T5" fmla="*/ 160 h 160"/>
                <a:gd name="T6" fmla="*/ 42 w 42"/>
                <a:gd name="T7" fmla="*/ 0 h 160"/>
                <a:gd name="T8" fmla="*/ 0 w 42"/>
                <a:gd name="T9" fmla="*/ 54 h 160"/>
              </a:gdLst>
              <a:ahLst/>
              <a:cxnLst>
                <a:cxn ang="0">
                  <a:pos x="T0" y="T1"/>
                </a:cxn>
                <a:cxn ang="0">
                  <a:pos x="T2" y="T3"/>
                </a:cxn>
                <a:cxn ang="0">
                  <a:pos x="T4" y="T5"/>
                </a:cxn>
                <a:cxn ang="0">
                  <a:pos x="T6" y="T7"/>
                </a:cxn>
                <a:cxn ang="0">
                  <a:pos x="T8" y="T9"/>
                </a:cxn>
              </a:cxnLst>
              <a:rect l="0" t="0" r="r" b="b"/>
              <a:pathLst>
                <a:path w="42" h="160">
                  <a:moveTo>
                    <a:pt x="0" y="54"/>
                  </a:moveTo>
                  <a:cubicBezTo>
                    <a:pt x="0" y="160"/>
                    <a:pt x="0" y="160"/>
                    <a:pt x="0" y="160"/>
                  </a:cubicBezTo>
                  <a:cubicBezTo>
                    <a:pt x="42" y="160"/>
                    <a:pt x="42" y="160"/>
                    <a:pt x="42" y="160"/>
                  </a:cubicBezTo>
                  <a:cubicBezTo>
                    <a:pt x="42" y="0"/>
                    <a:pt x="42" y="0"/>
                    <a:pt x="42" y="0"/>
                  </a:cubicBezTo>
                  <a:cubicBezTo>
                    <a:pt x="30" y="20"/>
                    <a:pt x="16" y="38"/>
                    <a:pt x="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5">
              <a:extLst>
                <a:ext uri="{FF2B5EF4-FFF2-40B4-BE49-F238E27FC236}">
                  <a16:creationId xmlns:a16="http://schemas.microsoft.com/office/drawing/2014/main" id="{3BE77EBF-9ED7-4A6A-9DB0-274BD13CC397}"/>
                </a:ext>
              </a:extLst>
            </p:cNvPr>
            <p:cNvSpPr>
              <a:spLocks/>
            </p:cNvSpPr>
            <p:nvPr/>
          </p:nvSpPr>
          <p:spPr bwMode="auto">
            <a:xfrm>
              <a:off x="3465513" y="1312863"/>
              <a:ext cx="153988" cy="160337"/>
            </a:xfrm>
            <a:custGeom>
              <a:avLst/>
              <a:gdLst>
                <a:gd name="T0" fmla="*/ 2 w 41"/>
                <a:gd name="T1" fmla="*/ 3 h 43"/>
                <a:gd name="T2" fmla="*/ 0 w 41"/>
                <a:gd name="T3" fmla="*/ 3 h 43"/>
                <a:gd name="T4" fmla="*/ 0 w 41"/>
                <a:gd name="T5" fmla="*/ 43 h 43"/>
                <a:gd name="T6" fmla="*/ 41 w 41"/>
                <a:gd name="T7" fmla="*/ 43 h 43"/>
                <a:gd name="T8" fmla="*/ 41 w 41"/>
                <a:gd name="T9" fmla="*/ 0 h 43"/>
                <a:gd name="T10" fmla="*/ 2 w 41"/>
                <a:gd name="T11" fmla="*/ 3 h 43"/>
              </a:gdLst>
              <a:ahLst/>
              <a:cxnLst>
                <a:cxn ang="0">
                  <a:pos x="T0" y="T1"/>
                </a:cxn>
                <a:cxn ang="0">
                  <a:pos x="T2" y="T3"/>
                </a:cxn>
                <a:cxn ang="0">
                  <a:pos x="T4" y="T5"/>
                </a:cxn>
                <a:cxn ang="0">
                  <a:pos x="T6" y="T7"/>
                </a:cxn>
                <a:cxn ang="0">
                  <a:pos x="T8" y="T9"/>
                </a:cxn>
                <a:cxn ang="0">
                  <a:pos x="T10" y="T11"/>
                </a:cxn>
              </a:cxnLst>
              <a:rect l="0" t="0" r="r" b="b"/>
              <a:pathLst>
                <a:path w="41" h="43">
                  <a:moveTo>
                    <a:pt x="2" y="3"/>
                  </a:moveTo>
                  <a:cubicBezTo>
                    <a:pt x="1" y="3"/>
                    <a:pt x="0" y="3"/>
                    <a:pt x="0" y="3"/>
                  </a:cubicBezTo>
                  <a:cubicBezTo>
                    <a:pt x="0" y="43"/>
                    <a:pt x="0" y="43"/>
                    <a:pt x="0" y="43"/>
                  </a:cubicBezTo>
                  <a:cubicBezTo>
                    <a:pt x="41" y="43"/>
                    <a:pt x="41" y="43"/>
                    <a:pt x="41" y="43"/>
                  </a:cubicBezTo>
                  <a:cubicBezTo>
                    <a:pt x="41" y="0"/>
                    <a:pt x="41" y="0"/>
                    <a:pt x="41" y="0"/>
                  </a:cubicBezTo>
                  <a:cubicBezTo>
                    <a:pt x="29" y="2"/>
                    <a:pt x="16"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6">
              <a:extLst>
                <a:ext uri="{FF2B5EF4-FFF2-40B4-BE49-F238E27FC236}">
                  <a16:creationId xmlns:a16="http://schemas.microsoft.com/office/drawing/2014/main" id="{0B1887A2-F2F2-48E2-9033-898979C339A7}"/>
                </a:ext>
              </a:extLst>
            </p:cNvPr>
            <p:cNvSpPr>
              <a:spLocks/>
            </p:cNvSpPr>
            <p:nvPr/>
          </p:nvSpPr>
          <p:spPr bwMode="auto">
            <a:xfrm>
              <a:off x="3462338" y="796925"/>
              <a:ext cx="747713" cy="474662"/>
            </a:xfrm>
            <a:custGeom>
              <a:avLst/>
              <a:gdLst>
                <a:gd name="T0" fmla="*/ 0 w 199"/>
                <a:gd name="T1" fmla="*/ 111 h 126"/>
                <a:gd name="T2" fmla="*/ 0 w 199"/>
                <a:gd name="T3" fmla="*/ 126 h 126"/>
                <a:gd name="T4" fmla="*/ 85 w 199"/>
                <a:gd name="T5" fmla="*/ 107 h 126"/>
                <a:gd name="T6" fmla="*/ 163 w 199"/>
                <a:gd name="T7" fmla="*/ 54 h 126"/>
                <a:gd name="T8" fmla="*/ 199 w 199"/>
                <a:gd name="T9" fmla="*/ 9 h 126"/>
                <a:gd name="T10" fmla="*/ 186 w 199"/>
                <a:gd name="T11" fmla="*/ 0 h 126"/>
                <a:gd name="T12" fmla="*/ 0 w 199"/>
                <a:gd name="T13" fmla="*/ 111 h 126"/>
              </a:gdLst>
              <a:ahLst/>
              <a:cxnLst>
                <a:cxn ang="0">
                  <a:pos x="T0" y="T1"/>
                </a:cxn>
                <a:cxn ang="0">
                  <a:pos x="T2" y="T3"/>
                </a:cxn>
                <a:cxn ang="0">
                  <a:pos x="T4" y="T5"/>
                </a:cxn>
                <a:cxn ang="0">
                  <a:pos x="T6" y="T7"/>
                </a:cxn>
                <a:cxn ang="0">
                  <a:pos x="T8" y="T9"/>
                </a:cxn>
                <a:cxn ang="0">
                  <a:pos x="T10" y="T11"/>
                </a:cxn>
                <a:cxn ang="0">
                  <a:pos x="T12" y="T13"/>
                </a:cxn>
              </a:cxnLst>
              <a:rect l="0" t="0" r="r" b="b"/>
              <a:pathLst>
                <a:path w="199" h="126">
                  <a:moveTo>
                    <a:pt x="0" y="111"/>
                  </a:moveTo>
                  <a:cubicBezTo>
                    <a:pt x="0" y="126"/>
                    <a:pt x="0" y="126"/>
                    <a:pt x="0" y="126"/>
                  </a:cubicBezTo>
                  <a:cubicBezTo>
                    <a:pt x="30" y="124"/>
                    <a:pt x="58" y="118"/>
                    <a:pt x="85" y="107"/>
                  </a:cubicBezTo>
                  <a:cubicBezTo>
                    <a:pt x="114" y="94"/>
                    <a:pt x="140" y="77"/>
                    <a:pt x="163" y="54"/>
                  </a:cubicBezTo>
                  <a:cubicBezTo>
                    <a:pt x="177" y="40"/>
                    <a:pt x="189" y="25"/>
                    <a:pt x="199" y="9"/>
                  </a:cubicBezTo>
                  <a:cubicBezTo>
                    <a:pt x="186" y="0"/>
                    <a:pt x="186" y="0"/>
                    <a:pt x="186" y="0"/>
                  </a:cubicBezTo>
                  <a:cubicBezTo>
                    <a:pt x="148" y="64"/>
                    <a:pt x="79" y="107"/>
                    <a:pt x="0"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6" name="Group 75">
            <a:extLst>
              <a:ext uri="{FF2B5EF4-FFF2-40B4-BE49-F238E27FC236}">
                <a16:creationId xmlns:a16="http://schemas.microsoft.com/office/drawing/2014/main" id="{1486F283-DB13-4371-A9E5-7C4A13446DBD}"/>
              </a:ext>
            </a:extLst>
          </p:cNvPr>
          <p:cNvGrpSpPr/>
          <p:nvPr/>
        </p:nvGrpSpPr>
        <p:grpSpPr>
          <a:xfrm>
            <a:off x="7328232" y="4837165"/>
            <a:ext cx="1087489" cy="845201"/>
            <a:chOff x="1827213" y="6881813"/>
            <a:chExt cx="1092200" cy="871537"/>
          </a:xfrm>
          <a:solidFill>
            <a:srgbClr val="0080B1"/>
          </a:solidFill>
        </p:grpSpPr>
        <p:sp>
          <p:nvSpPr>
            <p:cNvPr id="77" name="Oval 76">
              <a:extLst>
                <a:ext uri="{FF2B5EF4-FFF2-40B4-BE49-F238E27FC236}">
                  <a16:creationId xmlns:a16="http://schemas.microsoft.com/office/drawing/2014/main" id="{26568038-1A07-40A6-954E-24FD27487C80}"/>
                </a:ext>
              </a:extLst>
            </p:cNvPr>
            <p:cNvSpPr>
              <a:spLocks noChangeArrowheads="1"/>
            </p:cNvSpPr>
            <p:nvPr/>
          </p:nvSpPr>
          <p:spPr bwMode="auto">
            <a:xfrm>
              <a:off x="1962150" y="6934200"/>
              <a:ext cx="165100" cy="168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77">
              <a:extLst>
                <a:ext uri="{FF2B5EF4-FFF2-40B4-BE49-F238E27FC236}">
                  <a16:creationId xmlns:a16="http://schemas.microsoft.com/office/drawing/2014/main" id="{F1C686A1-7B1B-4E5D-891A-D3EF4547E152}"/>
                </a:ext>
              </a:extLst>
            </p:cNvPr>
            <p:cNvSpPr>
              <a:spLocks noChangeArrowheads="1"/>
            </p:cNvSpPr>
            <p:nvPr/>
          </p:nvSpPr>
          <p:spPr bwMode="auto">
            <a:xfrm>
              <a:off x="2297113" y="6881813"/>
              <a:ext cx="165100" cy="1651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3">
              <a:extLst>
                <a:ext uri="{FF2B5EF4-FFF2-40B4-BE49-F238E27FC236}">
                  <a16:creationId xmlns:a16="http://schemas.microsoft.com/office/drawing/2014/main" id="{51588FE6-6A04-4840-B571-9F48750C7820}"/>
                </a:ext>
              </a:extLst>
            </p:cNvPr>
            <p:cNvSpPr>
              <a:spLocks/>
            </p:cNvSpPr>
            <p:nvPr/>
          </p:nvSpPr>
          <p:spPr bwMode="auto">
            <a:xfrm>
              <a:off x="2162175" y="7632700"/>
              <a:ext cx="423863" cy="120650"/>
            </a:xfrm>
            <a:custGeom>
              <a:avLst/>
              <a:gdLst>
                <a:gd name="T0" fmla="*/ 86 w 113"/>
                <a:gd name="T1" fmla="*/ 0 h 32"/>
                <a:gd name="T2" fmla="*/ 86 w 113"/>
                <a:gd name="T3" fmla="*/ 9 h 32"/>
                <a:gd name="T4" fmla="*/ 104 w 113"/>
                <a:gd name="T5" fmla="*/ 15 h 32"/>
                <a:gd name="T6" fmla="*/ 90 w 113"/>
                <a:gd name="T7" fmla="*/ 21 h 32"/>
                <a:gd name="T8" fmla="*/ 56 w 113"/>
                <a:gd name="T9" fmla="*/ 24 h 32"/>
                <a:gd name="T10" fmla="*/ 23 w 113"/>
                <a:gd name="T11" fmla="*/ 21 h 32"/>
                <a:gd name="T12" fmla="*/ 9 w 113"/>
                <a:gd name="T13" fmla="*/ 15 h 32"/>
                <a:gd name="T14" fmla="*/ 27 w 113"/>
                <a:gd name="T15" fmla="*/ 9 h 32"/>
                <a:gd name="T16" fmla="*/ 27 w 113"/>
                <a:gd name="T17" fmla="*/ 0 h 32"/>
                <a:gd name="T18" fmla="*/ 0 w 113"/>
                <a:gd name="T19" fmla="*/ 15 h 32"/>
                <a:gd name="T20" fmla="*/ 56 w 113"/>
                <a:gd name="T21" fmla="*/ 32 h 32"/>
                <a:gd name="T22" fmla="*/ 113 w 113"/>
                <a:gd name="T23" fmla="*/ 15 h 32"/>
                <a:gd name="T24" fmla="*/ 86 w 113"/>
                <a:gd name="T2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 h="32">
                  <a:moveTo>
                    <a:pt x="86" y="0"/>
                  </a:moveTo>
                  <a:cubicBezTo>
                    <a:pt x="86" y="9"/>
                    <a:pt x="86" y="9"/>
                    <a:pt x="86" y="9"/>
                  </a:cubicBezTo>
                  <a:cubicBezTo>
                    <a:pt x="99" y="11"/>
                    <a:pt x="103" y="14"/>
                    <a:pt x="104" y="15"/>
                  </a:cubicBezTo>
                  <a:cubicBezTo>
                    <a:pt x="103" y="16"/>
                    <a:pt x="100" y="18"/>
                    <a:pt x="90" y="21"/>
                  </a:cubicBezTo>
                  <a:cubicBezTo>
                    <a:pt x="81" y="23"/>
                    <a:pt x="69" y="24"/>
                    <a:pt x="56" y="24"/>
                  </a:cubicBezTo>
                  <a:cubicBezTo>
                    <a:pt x="44" y="24"/>
                    <a:pt x="32" y="23"/>
                    <a:pt x="23" y="21"/>
                  </a:cubicBezTo>
                  <a:cubicBezTo>
                    <a:pt x="13" y="18"/>
                    <a:pt x="10" y="16"/>
                    <a:pt x="9" y="15"/>
                  </a:cubicBezTo>
                  <a:cubicBezTo>
                    <a:pt x="10" y="14"/>
                    <a:pt x="14" y="11"/>
                    <a:pt x="27" y="9"/>
                  </a:cubicBezTo>
                  <a:cubicBezTo>
                    <a:pt x="27" y="0"/>
                    <a:pt x="27" y="0"/>
                    <a:pt x="27" y="0"/>
                  </a:cubicBezTo>
                  <a:cubicBezTo>
                    <a:pt x="9" y="3"/>
                    <a:pt x="0" y="8"/>
                    <a:pt x="0" y="15"/>
                  </a:cubicBezTo>
                  <a:cubicBezTo>
                    <a:pt x="0" y="28"/>
                    <a:pt x="36" y="32"/>
                    <a:pt x="56" y="32"/>
                  </a:cubicBezTo>
                  <a:cubicBezTo>
                    <a:pt x="77" y="32"/>
                    <a:pt x="113" y="28"/>
                    <a:pt x="113" y="15"/>
                  </a:cubicBezTo>
                  <a:cubicBezTo>
                    <a:pt x="113" y="8"/>
                    <a:pt x="104" y="3"/>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31">
              <a:extLst>
                <a:ext uri="{FF2B5EF4-FFF2-40B4-BE49-F238E27FC236}">
                  <a16:creationId xmlns:a16="http://schemas.microsoft.com/office/drawing/2014/main" id="{AABE8C4D-C70E-4D57-893A-2598C6A1AC98}"/>
                </a:ext>
              </a:extLst>
            </p:cNvPr>
            <p:cNvSpPr>
              <a:spLocks/>
            </p:cNvSpPr>
            <p:nvPr/>
          </p:nvSpPr>
          <p:spPr bwMode="auto">
            <a:xfrm>
              <a:off x="2225675" y="7061200"/>
              <a:ext cx="303213" cy="635000"/>
            </a:xfrm>
            <a:custGeom>
              <a:avLst/>
              <a:gdLst>
                <a:gd name="T0" fmla="*/ 62 w 81"/>
                <a:gd name="T1" fmla="*/ 0 h 169"/>
                <a:gd name="T2" fmla="*/ 18 w 81"/>
                <a:gd name="T3" fmla="*/ 0 h 169"/>
                <a:gd name="T4" fmla="*/ 0 w 81"/>
                <a:gd name="T5" fmla="*/ 19 h 169"/>
                <a:gd name="T6" fmla="*/ 0 w 81"/>
                <a:gd name="T7" fmla="*/ 71 h 169"/>
                <a:gd name="T8" fmla="*/ 11 w 81"/>
                <a:gd name="T9" fmla="*/ 89 h 169"/>
                <a:gd name="T10" fmla="*/ 11 w 81"/>
                <a:gd name="T11" fmla="*/ 27 h 169"/>
                <a:gd name="T12" fmla="*/ 20 w 81"/>
                <a:gd name="T13" fmla="*/ 27 h 169"/>
                <a:gd name="T14" fmla="*/ 20 w 81"/>
                <a:gd name="T15" fmla="*/ 161 h 169"/>
                <a:gd name="T16" fmla="*/ 19 w 81"/>
                <a:gd name="T17" fmla="*/ 161 h 169"/>
                <a:gd name="T18" fmla="*/ 19 w 81"/>
                <a:gd name="T19" fmla="*/ 166 h 169"/>
                <a:gd name="T20" fmla="*/ 36 w 81"/>
                <a:gd name="T21" fmla="*/ 169 h 169"/>
                <a:gd name="T22" fmla="*/ 36 w 81"/>
                <a:gd name="T23" fmla="*/ 87 h 169"/>
                <a:gd name="T24" fmla="*/ 44 w 81"/>
                <a:gd name="T25" fmla="*/ 87 h 169"/>
                <a:gd name="T26" fmla="*/ 44 w 81"/>
                <a:gd name="T27" fmla="*/ 169 h 169"/>
                <a:gd name="T28" fmla="*/ 60 w 81"/>
                <a:gd name="T29" fmla="*/ 166 h 169"/>
                <a:gd name="T30" fmla="*/ 60 w 81"/>
                <a:gd name="T31" fmla="*/ 152 h 169"/>
                <a:gd name="T32" fmla="*/ 60 w 81"/>
                <a:gd name="T33" fmla="*/ 152 h 169"/>
                <a:gd name="T34" fmla="*/ 60 w 81"/>
                <a:gd name="T35" fmla="*/ 27 h 169"/>
                <a:gd name="T36" fmla="*/ 69 w 81"/>
                <a:gd name="T37" fmla="*/ 27 h 169"/>
                <a:gd name="T38" fmla="*/ 69 w 81"/>
                <a:gd name="T39" fmla="*/ 89 h 169"/>
                <a:gd name="T40" fmla="*/ 81 w 81"/>
                <a:gd name="T41" fmla="*/ 71 h 169"/>
                <a:gd name="T42" fmla="*/ 81 w 81"/>
                <a:gd name="T43" fmla="*/ 19 h 169"/>
                <a:gd name="T44" fmla="*/ 62 w 81"/>
                <a:gd name="T45"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 h="169">
                  <a:moveTo>
                    <a:pt x="62" y="0"/>
                  </a:moveTo>
                  <a:cubicBezTo>
                    <a:pt x="18" y="0"/>
                    <a:pt x="18" y="0"/>
                    <a:pt x="18" y="0"/>
                  </a:cubicBezTo>
                  <a:cubicBezTo>
                    <a:pt x="8" y="0"/>
                    <a:pt x="0" y="8"/>
                    <a:pt x="0" y="19"/>
                  </a:cubicBezTo>
                  <a:cubicBezTo>
                    <a:pt x="0" y="71"/>
                    <a:pt x="0" y="71"/>
                    <a:pt x="0" y="71"/>
                  </a:cubicBezTo>
                  <a:cubicBezTo>
                    <a:pt x="0" y="79"/>
                    <a:pt x="4" y="86"/>
                    <a:pt x="11" y="89"/>
                  </a:cubicBezTo>
                  <a:cubicBezTo>
                    <a:pt x="11" y="27"/>
                    <a:pt x="11" y="27"/>
                    <a:pt x="11" y="27"/>
                  </a:cubicBezTo>
                  <a:cubicBezTo>
                    <a:pt x="20" y="27"/>
                    <a:pt x="20" y="27"/>
                    <a:pt x="20" y="27"/>
                  </a:cubicBezTo>
                  <a:cubicBezTo>
                    <a:pt x="20" y="161"/>
                    <a:pt x="20" y="161"/>
                    <a:pt x="20" y="161"/>
                  </a:cubicBezTo>
                  <a:cubicBezTo>
                    <a:pt x="19" y="161"/>
                    <a:pt x="19" y="161"/>
                    <a:pt x="19" y="161"/>
                  </a:cubicBezTo>
                  <a:cubicBezTo>
                    <a:pt x="19" y="166"/>
                    <a:pt x="19" y="166"/>
                    <a:pt x="19" y="166"/>
                  </a:cubicBezTo>
                  <a:cubicBezTo>
                    <a:pt x="24" y="168"/>
                    <a:pt x="31" y="169"/>
                    <a:pt x="36" y="169"/>
                  </a:cubicBezTo>
                  <a:cubicBezTo>
                    <a:pt x="36" y="87"/>
                    <a:pt x="36" y="87"/>
                    <a:pt x="36" y="87"/>
                  </a:cubicBezTo>
                  <a:cubicBezTo>
                    <a:pt x="44" y="87"/>
                    <a:pt x="44" y="87"/>
                    <a:pt x="44" y="87"/>
                  </a:cubicBezTo>
                  <a:cubicBezTo>
                    <a:pt x="44" y="169"/>
                    <a:pt x="44" y="169"/>
                    <a:pt x="44" y="169"/>
                  </a:cubicBezTo>
                  <a:cubicBezTo>
                    <a:pt x="49" y="169"/>
                    <a:pt x="56" y="168"/>
                    <a:pt x="60" y="166"/>
                  </a:cubicBezTo>
                  <a:cubicBezTo>
                    <a:pt x="60" y="152"/>
                    <a:pt x="60" y="152"/>
                    <a:pt x="60" y="152"/>
                  </a:cubicBezTo>
                  <a:cubicBezTo>
                    <a:pt x="60" y="152"/>
                    <a:pt x="60" y="152"/>
                    <a:pt x="60" y="152"/>
                  </a:cubicBezTo>
                  <a:cubicBezTo>
                    <a:pt x="60" y="27"/>
                    <a:pt x="60" y="27"/>
                    <a:pt x="60" y="27"/>
                  </a:cubicBezTo>
                  <a:cubicBezTo>
                    <a:pt x="69" y="27"/>
                    <a:pt x="69" y="27"/>
                    <a:pt x="69" y="27"/>
                  </a:cubicBezTo>
                  <a:cubicBezTo>
                    <a:pt x="69" y="89"/>
                    <a:pt x="69" y="89"/>
                    <a:pt x="69" y="89"/>
                  </a:cubicBezTo>
                  <a:cubicBezTo>
                    <a:pt x="76" y="86"/>
                    <a:pt x="81" y="79"/>
                    <a:pt x="81" y="71"/>
                  </a:cubicBezTo>
                  <a:cubicBezTo>
                    <a:pt x="81" y="19"/>
                    <a:pt x="81" y="19"/>
                    <a:pt x="81" y="19"/>
                  </a:cubicBezTo>
                  <a:cubicBezTo>
                    <a:pt x="81" y="8"/>
                    <a:pt x="7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32">
              <a:extLst>
                <a:ext uri="{FF2B5EF4-FFF2-40B4-BE49-F238E27FC236}">
                  <a16:creationId xmlns:a16="http://schemas.microsoft.com/office/drawing/2014/main" id="{AECB1FF3-2B0F-4668-ABBF-DDCD81551C27}"/>
                </a:ext>
              </a:extLst>
            </p:cNvPr>
            <p:cNvSpPr>
              <a:spLocks/>
            </p:cNvSpPr>
            <p:nvPr/>
          </p:nvSpPr>
          <p:spPr bwMode="auto">
            <a:xfrm>
              <a:off x="1890713" y="7113588"/>
              <a:ext cx="304800" cy="488950"/>
            </a:xfrm>
            <a:custGeom>
              <a:avLst/>
              <a:gdLst>
                <a:gd name="T0" fmla="*/ 62 w 81"/>
                <a:gd name="T1" fmla="*/ 0 h 130"/>
                <a:gd name="T2" fmla="*/ 18 w 81"/>
                <a:gd name="T3" fmla="*/ 0 h 130"/>
                <a:gd name="T4" fmla="*/ 0 w 81"/>
                <a:gd name="T5" fmla="*/ 19 h 130"/>
                <a:gd name="T6" fmla="*/ 0 w 81"/>
                <a:gd name="T7" fmla="*/ 66 h 130"/>
                <a:gd name="T8" fmla="*/ 11 w 81"/>
                <a:gd name="T9" fmla="*/ 83 h 130"/>
                <a:gd name="T10" fmla="*/ 11 w 81"/>
                <a:gd name="T11" fmla="*/ 27 h 130"/>
                <a:gd name="T12" fmla="*/ 19 w 81"/>
                <a:gd name="T13" fmla="*/ 27 h 130"/>
                <a:gd name="T14" fmla="*/ 19 w 81"/>
                <a:gd name="T15" fmla="*/ 127 h 130"/>
                <a:gd name="T16" fmla="*/ 36 w 81"/>
                <a:gd name="T17" fmla="*/ 130 h 130"/>
                <a:gd name="T18" fmla="*/ 36 w 81"/>
                <a:gd name="T19" fmla="*/ 81 h 130"/>
                <a:gd name="T20" fmla="*/ 44 w 81"/>
                <a:gd name="T21" fmla="*/ 81 h 130"/>
                <a:gd name="T22" fmla="*/ 44 w 81"/>
                <a:gd name="T23" fmla="*/ 130 h 130"/>
                <a:gd name="T24" fmla="*/ 60 w 81"/>
                <a:gd name="T25" fmla="*/ 127 h 130"/>
                <a:gd name="T26" fmla="*/ 60 w 81"/>
                <a:gd name="T27" fmla="*/ 27 h 130"/>
                <a:gd name="T28" fmla="*/ 69 w 81"/>
                <a:gd name="T29" fmla="*/ 27 h 130"/>
                <a:gd name="T30" fmla="*/ 69 w 81"/>
                <a:gd name="T31" fmla="*/ 83 h 130"/>
                <a:gd name="T32" fmla="*/ 81 w 81"/>
                <a:gd name="T33" fmla="*/ 66 h 130"/>
                <a:gd name="T34" fmla="*/ 81 w 81"/>
                <a:gd name="T35" fmla="*/ 19 h 130"/>
                <a:gd name="T36" fmla="*/ 62 w 81"/>
                <a:gd name="T3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 h="130">
                  <a:moveTo>
                    <a:pt x="62" y="0"/>
                  </a:moveTo>
                  <a:cubicBezTo>
                    <a:pt x="18" y="0"/>
                    <a:pt x="18" y="0"/>
                    <a:pt x="18" y="0"/>
                  </a:cubicBezTo>
                  <a:cubicBezTo>
                    <a:pt x="8" y="0"/>
                    <a:pt x="0" y="9"/>
                    <a:pt x="0" y="19"/>
                  </a:cubicBezTo>
                  <a:cubicBezTo>
                    <a:pt x="0" y="66"/>
                    <a:pt x="0" y="66"/>
                    <a:pt x="0" y="66"/>
                  </a:cubicBezTo>
                  <a:cubicBezTo>
                    <a:pt x="0" y="73"/>
                    <a:pt x="4" y="80"/>
                    <a:pt x="11" y="83"/>
                  </a:cubicBezTo>
                  <a:cubicBezTo>
                    <a:pt x="11" y="27"/>
                    <a:pt x="11" y="27"/>
                    <a:pt x="11" y="27"/>
                  </a:cubicBezTo>
                  <a:cubicBezTo>
                    <a:pt x="19" y="27"/>
                    <a:pt x="19" y="27"/>
                    <a:pt x="19" y="27"/>
                  </a:cubicBezTo>
                  <a:cubicBezTo>
                    <a:pt x="19" y="127"/>
                    <a:pt x="19" y="127"/>
                    <a:pt x="19" y="127"/>
                  </a:cubicBezTo>
                  <a:cubicBezTo>
                    <a:pt x="24" y="129"/>
                    <a:pt x="31" y="130"/>
                    <a:pt x="36" y="130"/>
                  </a:cubicBezTo>
                  <a:cubicBezTo>
                    <a:pt x="36" y="81"/>
                    <a:pt x="36" y="81"/>
                    <a:pt x="36" y="81"/>
                  </a:cubicBezTo>
                  <a:cubicBezTo>
                    <a:pt x="44" y="81"/>
                    <a:pt x="44" y="81"/>
                    <a:pt x="44" y="81"/>
                  </a:cubicBezTo>
                  <a:cubicBezTo>
                    <a:pt x="44" y="130"/>
                    <a:pt x="44" y="130"/>
                    <a:pt x="44" y="130"/>
                  </a:cubicBezTo>
                  <a:cubicBezTo>
                    <a:pt x="49" y="130"/>
                    <a:pt x="56" y="129"/>
                    <a:pt x="60" y="127"/>
                  </a:cubicBezTo>
                  <a:cubicBezTo>
                    <a:pt x="60" y="27"/>
                    <a:pt x="60" y="27"/>
                    <a:pt x="60" y="27"/>
                  </a:cubicBezTo>
                  <a:cubicBezTo>
                    <a:pt x="69" y="27"/>
                    <a:pt x="69" y="27"/>
                    <a:pt x="69" y="27"/>
                  </a:cubicBezTo>
                  <a:cubicBezTo>
                    <a:pt x="69" y="83"/>
                    <a:pt x="69" y="83"/>
                    <a:pt x="69" y="83"/>
                  </a:cubicBezTo>
                  <a:cubicBezTo>
                    <a:pt x="76" y="81"/>
                    <a:pt x="81" y="74"/>
                    <a:pt x="81" y="66"/>
                  </a:cubicBezTo>
                  <a:cubicBezTo>
                    <a:pt x="81" y="19"/>
                    <a:pt x="81" y="19"/>
                    <a:pt x="81" y="19"/>
                  </a:cubicBezTo>
                  <a:cubicBezTo>
                    <a:pt x="81" y="9"/>
                    <a:pt x="73"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33">
              <a:extLst>
                <a:ext uri="{FF2B5EF4-FFF2-40B4-BE49-F238E27FC236}">
                  <a16:creationId xmlns:a16="http://schemas.microsoft.com/office/drawing/2014/main" id="{9ABF78A5-8DCC-4100-AF74-D45F64A2472D}"/>
                </a:ext>
              </a:extLst>
            </p:cNvPr>
            <p:cNvSpPr>
              <a:spLocks/>
            </p:cNvSpPr>
            <p:nvPr/>
          </p:nvSpPr>
          <p:spPr bwMode="auto">
            <a:xfrm>
              <a:off x="1827213" y="7531100"/>
              <a:ext cx="420688" cy="120650"/>
            </a:xfrm>
            <a:custGeom>
              <a:avLst/>
              <a:gdLst>
                <a:gd name="T0" fmla="*/ 86 w 112"/>
                <a:gd name="T1" fmla="*/ 0 h 32"/>
                <a:gd name="T2" fmla="*/ 86 w 112"/>
                <a:gd name="T3" fmla="*/ 0 h 32"/>
                <a:gd name="T4" fmla="*/ 86 w 112"/>
                <a:gd name="T5" fmla="*/ 8 h 32"/>
                <a:gd name="T6" fmla="*/ 104 w 112"/>
                <a:gd name="T7" fmla="*/ 15 h 32"/>
                <a:gd name="T8" fmla="*/ 90 w 112"/>
                <a:gd name="T9" fmla="*/ 20 h 32"/>
                <a:gd name="T10" fmla="*/ 56 w 112"/>
                <a:gd name="T11" fmla="*/ 23 h 32"/>
                <a:gd name="T12" fmla="*/ 23 w 112"/>
                <a:gd name="T13" fmla="*/ 20 h 32"/>
                <a:gd name="T14" fmla="*/ 9 w 112"/>
                <a:gd name="T15" fmla="*/ 15 h 32"/>
                <a:gd name="T16" fmla="*/ 28 w 112"/>
                <a:gd name="T17" fmla="*/ 8 h 32"/>
                <a:gd name="T18" fmla="*/ 28 w 112"/>
                <a:gd name="T19" fmla="*/ 0 h 32"/>
                <a:gd name="T20" fmla="*/ 0 w 112"/>
                <a:gd name="T21" fmla="*/ 15 h 32"/>
                <a:gd name="T22" fmla="*/ 56 w 112"/>
                <a:gd name="T23" fmla="*/ 32 h 32"/>
                <a:gd name="T24" fmla="*/ 112 w 112"/>
                <a:gd name="T25" fmla="*/ 15 h 32"/>
                <a:gd name="T26" fmla="*/ 86 w 112"/>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32">
                  <a:moveTo>
                    <a:pt x="86" y="0"/>
                  </a:moveTo>
                  <a:cubicBezTo>
                    <a:pt x="86" y="0"/>
                    <a:pt x="86" y="0"/>
                    <a:pt x="86" y="0"/>
                  </a:cubicBezTo>
                  <a:cubicBezTo>
                    <a:pt x="86" y="8"/>
                    <a:pt x="86" y="8"/>
                    <a:pt x="86" y="8"/>
                  </a:cubicBezTo>
                  <a:cubicBezTo>
                    <a:pt x="99" y="10"/>
                    <a:pt x="103" y="13"/>
                    <a:pt x="104" y="15"/>
                  </a:cubicBezTo>
                  <a:cubicBezTo>
                    <a:pt x="103" y="16"/>
                    <a:pt x="100" y="18"/>
                    <a:pt x="90" y="20"/>
                  </a:cubicBezTo>
                  <a:cubicBezTo>
                    <a:pt x="81" y="22"/>
                    <a:pt x="69" y="23"/>
                    <a:pt x="56" y="23"/>
                  </a:cubicBezTo>
                  <a:cubicBezTo>
                    <a:pt x="44" y="23"/>
                    <a:pt x="32" y="22"/>
                    <a:pt x="23" y="20"/>
                  </a:cubicBezTo>
                  <a:cubicBezTo>
                    <a:pt x="13" y="18"/>
                    <a:pt x="10" y="16"/>
                    <a:pt x="9" y="15"/>
                  </a:cubicBezTo>
                  <a:cubicBezTo>
                    <a:pt x="10" y="13"/>
                    <a:pt x="14" y="10"/>
                    <a:pt x="28" y="8"/>
                  </a:cubicBezTo>
                  <a:cubicBezTo>
                    <a:pt x="28" y="0"/>
                    <a:pt x="28" y="0"/>
                    <a:pt x="28" y="0"/>
                  </a:cubicBezTo>
                  <a:cubicBezTo>
                    <a:pt x="10" y="3"/>
                    <a:pt x="0" y="8"/>
                    <a:pt x="0" y="15"/>
                  </a:cubicBezTo>
                  <a:cubicBezTo>
                    <a:pt x="0" y="28"/>
                    <a:pt x="36" y="32"/>
                    <a:pt x="56" y="32"/>
                  </a:cubicBezTo>
                  <a:cubicBezTo>
                    <a:pt x="77" y="32"/>
                    <a:pt x="112" y="28"/>
                    <a:pt x="112" y="15"/>
                  </a:cubicBezTo>
                  <a:cubicBezTo>
                    <a:pt x="112" y="8"/>
                    <a:pt x="104" y="3"/>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82">
              <a:extLst>
                <a:ext uri="{FF2B5EF4-FFF2-40B4-BE49-F238E27FC236}">
                  <a16:creationId xmlns:a16="http://schemas.microsoft.com/office/drawing/2014/main" id="{24D44281-077C-4087-8638-9A4F2DF3B318}"/>
                </a:ext>
              </a:extLst>
            </p:cNvPr>
            <p:cNvSpPr>
              <a:spLocks noChangeArrowheads="1"/>
            </p:cNvSpPr>
            <p:nvPr/>
          </p:nvSpPr>
          <p:spPr bwMode="auto">
            <a:xfrm>
              <a:off x="2635250" y="6934200"/>
              <a:ext cx="165100" cy="168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5">
              <a:extLst>
                <a:ext uri="{FF2B5EF4-FFF2-40B4-BE49-F238E27FC236}">
                  <a16:creationId xmlns:a16="http://schemas.microsoft.com/office/drawing/2014/main" id="{4FE2B4D0-473B-4E4F-8432-0EB0E8B61B5C}"/>
                </a:ext>
              </a:extLst>
            </p:cNvPr>
            <p:cNvSpPr>
              <a:spLocks/>
            </p:cNvSpPr>
            <p:nvPr/>
          </p:nvSpPr>
          <p:spPr bwMode="auto">
            <a:xfrm>
              <a:off x="2559050" y="7113588"/>
              <a:ext cx="307975" cy="488950"/>
            </a:xfrm>
            <a:custGeom>
              <a:avLst/>
              <a:gdLst>
                <a:gd name="T0" fmla="*/ 63 w 82"/>
                <a:gd name="T1" fmla="*/ 0 h 130"/>
                <a:gd name="T2" fmla="*/ 19 w 82"/>
                <a:gd name="T3" fmla="*/ 0 h 130"/>
                <a:gd name="T4" fmla="*/ 0 w 82"/>
                <a:gd name="T5" fmla="*/ 19 h 130"/>
                <a:gd name="T6" fmla="*/ 0 w 82"/>
                <a:gd name="T7" fmla="*/ 66 h 130"/>
                <a:gd name="T8" fmla="*/ 12 w 82"/>
                <a:gd name="T9" fmla="*/ 83 h 130"/>
                <a:gd name="T10" fmla="*/ 12 w 82"/>
                <a:gd name="T11" fmla="*/ 27 h 130"/>
                <a:gd name="T12" fmla="*/ 20 w 82"/>
                <a:gd name="T13" fmla="*/ 27 h 130"/>
                <a:gd name="T14" fmla="*/ 20 w 82"/>
                <a:gd name="T15" fmla="*/ 127 h 130"/>
                <a:gd name="T16" fmla="*/ 36 w 82"/>
                <a:gd name="T17" fmla="*/ 130 h 130"/>
                <a:gd name="T18" fmla="*/ 36 w 82"/>
                <a:gd name="T19" fmla="*/ 81 h 130"/>
                <a:gd name="T20" fmla="*/ 45 w 82"/>
                <a:gd name="T21" fmla="*/ 81 h 130"/>
                <a:gd name="T22" fmla="*/ 45 w 82"/>
                <a:gd name="T23" fmla="*/ 130 h 130"/>
                <a:gd name="T24" fmla="*/ 61 w 82"/>
                <a:gd name="T25" fmla="*/ 127 h 130"/>
                <a:gd name="T26" fmla="*/ 61 w 82"/>
                <a:gd name="T27" fmla="*/ 27 h 130"/>
                <a:gd name="T28" fmla="*/ 69 w 82"/>
                <a:gd name="T29" fmla="*/ 27 h 130"/>
                <a:gd name="T30" fmla="*/ 69 w 82"/>
                <a:gd name="T31" fmla="*/ 83 h 130"/>
                <a:gd name="T32" fmla="*/ 82 w 82"/>
                <a:gd name="T33" fmla="*/ 66 h 130"/>
                <a:gd name="T34" fmla="*/ 82 w 82"/>
                <a:gd name="T35" fmla="*/ 19 h 130"/>
                <a:gd name="T36" fmla="*/ 63 w 82"/>
                <a:gd name="T3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30">
                  <a:moveTo>
                    <a:pt x="63" y="0"/>
                  </a:moveTo>
                  <a:cubicBezTo>
                    <a:pt x="19" y="0"/>
                    <a:pt x="19" y="0"/>
                    <a:pt x="19" y="0"/>
                  </a:cubicBezTo>
                  <a:cubicBezTo>
                    <a:pt x="9" y="0"/>
                    <a:pt x="0" y="9"/>
                    <a:pt x="0" y="19"/>
                  </a:cubicBezTo>
                  <a:cubicBezTo>
                    <a:pt x="0" y="66"/>
                    <a:pt x="0" y="66"/>
                    <a:pt x="0" y="66"/>
                  </a:cubicBezTo>
                  <a:cubicBezTo>
                    <a:pt x="0" y="73"/>
                    <a:pt x="5" y="80"/>
                    <a:pt x="12" y="83"/>
                  </a:cubicBezTo>
                  <a:cubicBezTo>
                    <a:pt x="12" y="27"/>
                    <a:pt x="12" y="27"/>
                    <a:pt x="12" y="27"/>
                  </a:cubicBezTo>
                  <a:cubicBezTo>
                    <a:pt x="20" y="27"/>
                    <a:pt x="20" y="27"/>
                    <a:pt x="20" y="27"/>
                  </a:cubicBezTo>
                  <a:cubicBezTo>
                    <a:pt x="20" y="127"/>
                    <a:pt x="20" y="127"/>
                    <a:pt x="20" y="127"/>
                  </a:cubicBezTo>
                  <a:cubicBezTo>
                    <a:pt x="25" y="129"/>
                    <a:pt x="31" y="130"/>
                    <a:pt x="36" y="130"/>
                  </a:cubicBezTo>
                  <a:cubicBezTo>
                    <a:pt x="36" y="81"/>
                    <a:pt x="36" y="81"/>
                    <a:pt x="36" y="81"/>
                  </a:cubicBezTo>
                  <a:cubicBezTo>
                    <a:pt x="45" y="81"/>
                    <a:pt x="45" y="81"/>
                    <a:pt x="45" y="81"/>
                  </a:cubicBezTo>
                  <a:cubicBezTo>
                    <a:pt x="45" y="130"/>
                    <a:pt x="45" y="130"/>
                    <a:pt x="45" y="130"/>
                  </a:cubicBezTo>
                  <a:cubicBezTo>
                    <a:pt x="50" y="130"/>
                    <a:pt x="57" y="129"/>
                    <a:pt x="61" y="127"/>
                  </a:cubicBezTo>
                  <a:cubicBezTo>
                    <a:pt x="61" y="27"/>
                    <a:pt x="61" y="27"/>
                    <a:pt x="61" y="27"/>
                  </a:cubicBezTo>
                  <a:cubicBezTo>
                    <a:pt x="69" y="27"/>
                    <a:pt x="69" y="27"/>
                    <a:pt x="69" y="27"/>
                  </a:cubicBezTo>
                  <a:cubicBezTo>
                    <a:pt x="69" y="83"/>
                    <a:pt x="69" y="83"/>
                    <a:pt x="69" y="83"/>
                  </a:cubicBezTo>
                  <a:cubicBezTo>
                    <a:pt x="77" y="81"/>
                    <a:pt x="82" y="74"/>
                    <a:pt x="82" y="66"/>
                  </a:cubicBezTo>
                  <a:cubicBezTo>
                    <a:pt x="82" y="19"/>
                    <a:pt x="82" y="19"/>
                    <a:pt x="82" y="19"/>
                  </a:cubicBezTo>
                  <a:cubicBezTo>
                    <a:pt x="82" y="9"/>
                    <a:pt x="73"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36">
              <a:extLst>
                <a:ext uri="{FF2B5EF4-FFF2-40B4-BE49-F238E27FC236}">
                  <a16:creationId xmlns:a16="http://schemas.microsoft.com/office/drawing/2014/main" id="{95A15DC4-2F4B-4ACE-ADB7-A2BAE3C3FC7C}"/>
                </a:ext>
              </a:extLst>
            </p:cNvPr>
            <p:cNvSpPr>
              <a:spLocks/>
            </p:cNvSpPr>
            <p:nvPr/>
          </p:nvSpPr>
          <p:spPr bwMode="auto">
            <a:xfrm>
              <a:off x="2498725" y="7531100"/>
              <a:ext cx="420688" cy="120650"/>
            </a:xfrm>
            <a:custGeom>
              <a:avLst/>
              <a:gdLst>
                <a:gd name="T0" fmla="*/ 86 w 112"/>
                <a:gd name="T1" fmla="*/ 0 h 32"/>
                <a:gd name="T2" fmla="*/ 86 w 112"/>
                <a:gd name="T3" fmla="*/ 0 h 32"/>
                <a:gd name="T4" fmla="*/ 86 w 112"/>
                <a:gd name="T5" fmla="*/ 8 h 32"/>
                <a:gd name="T6" fmla="*/ 104 w 112"/>
                <a:gd name="T7" fmla="*/ 15 h 32"/>
                <a:gd name="T8" fmla="*/ 90 w 112"/>
                <a:gd name="T9" fmla="*/ 20 h 32"/>
                <a:gd name="T10" fmla="*/ 56 w 112"/>
                <a:gd name="T11" fmla="*/ 23 h 32"/>
                <a:gd name="T12" fmla="*/ 22 w 112"/>
                <a:gd name="T13" fmla="*/ 20 h 32"/>
                <a:gd name="T14" fmla="*/ 8 w 112"/>
                <a:gd name="T15" fmla="*/ 15 h 32"/>
                <a:gd name="T16" fmla="*/ 27 w 112"/>
                <a:gd name="T17" fmla="*/ 8 h 32"/>
                <a:gd name="T18" fmla="*/ 27 w 112"/>
                <a:gd name="T19" fmla="*/ 0 h 32"/>
                <a:gd name="T20" fmla="*/ 0 w 112"/>
                <a:gd name="T21" fmla="*/ 15 h 32"/>
                <a:gd name="T22" fmla="*/ 56 w 112"/>
                <a:gd name="T23" fmla="*/ 32 h 32"/>
                <a:gd name="T24" fmla="*/ 112 w 112"/>
                <a:gd name="T25" fmla="*/ 15 h 32"/>
                <a:gd name="T26" fmla="*/ 86 w 112"/>
                <a:gd name="T2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32">
                  <a:moveTo>
                    <a:pt x="86" y="0"/>
                  </a:moveTo>
                  <a:cubicBezTo>
                    <a:pt x="86" y="0"/>
                    <a:pt x="86" y="0"/>
                    <a:pt x="86" y="0"/>
                  </a:cubicBezTo>
                  <a:cubicBezTo>
                    <a:pt x="86" y="8"/>
                    <a:pt x="86" y="8"/>
                    <a:pt x="86" y="8"/>
                  </a:cubicBezTo>
                  <a:cubicBezTo>
                    <a:pt x="98" y="10"/>
                    <a:pt x="103" y="13"/>
                    <a:pt x="104" y="15"/>
                  </a:cubicBezTo>
                  <a:cubicBezTo>
                    <a:pt x="103" y="16"/>
                    <a:pt x="100" y="18"/>
                    <a:pt x="90" y="20"/>
                  </a:cubicBezTo>
                  <a:cubicBezTo>
                    <a:pt x="81" y="22"/>
                    <a:pt x="69" y="23"/>
                    <a:pt x="56" y="23"/>
                  </a:cubicBezTo>
                  <a:cubicBezTo>
                    <a:pt x="44" y="23"/>
                    <a:pt x="32" y="22"/>
                    <a:pt x="22" y="20"/>
                  </a:cubicBezTo>
                  <a:cubicBezTo>
                    <a:pt x="13" y="18"/>
                    <a:pt x="9" y="16"/>
                    <a:pt x="8" y="15"/>
                  </a:cubicBezTo>
                  <a:cubicBezTo>
                    <a:pt x="9" y="13"/>
                    <a:pt x="14" y="10"/>
                    <a:pt x="27" y="8"/>
                  </a:cubicBezTo>
                  <a:cubicBezTo>
                    <a:pt x="27" y="0"/>
                    <a:pt x="27" y="0"/>
                    <a:pt x="27" y="0"/>
                  </a:cubicBezTo>
                  <a:cubicBezTo>
                    <a:pt x="9" y="3"/>
                    <a:pt x="0" y="8"/>
                    <a:pt x="0" y="15"/>
                  </a:cubicBezTo>
                  <a:cubicBezTo>
                    <a:pt x="0" y="28"/>
                    <a:pt x="35" y="32"/>
                    <a:pt x="56" y="32"/>
                  </a:cubicBezTo>
                  <a:cubicBezTo>
                    <a:pt x="77" y="32"/>
                    <a:pt x="112" y="28"/>
                    <a:pt x="112" y="15"/>
                  </a:cubicBezTo>
                  <a:cubicBezTo>
                    <a:pt x="112" y="8"/>
                    <a:pt x="103" y="3"/>
                    <a:pt x="8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6" name="Group 85">
            <a:extLst>
              <a:ext uri="{FF2B5EF4-FFF2-40B4-BE49-F238E27FC236}">
                <a16:creationId xmlns:a16="http://schemas.microsoft.com/office/drawing/2014/main" id="{0AF7D42D-4861-45C4-B090-7865C1CE2511}"/>
              </a:ext>
            </a:extLst>
          </p:cNvPr>
          <p:cNvGrpSpPr/>
          <p:nvPr/>
        </p:nvGrpSpPr>
        <p:grpSpPr>
          <a:xfrm>
            <a:off x="3560300" y="4996022"/>
            <a:ext cx="867671" cy="670104"/>
            <a:chOff x="419100" y="2543175"/>
            <a:chExt cx="735013" cy="544513"/>
          </a:xfrm>
          <a:solidFill>
            <a:srgbClr val="0080B1"/>
          </a:solidFill>
        </p:grpSpPr>
        <p:sp>
          <p:nvSpPr>
            <p:cNvPr id="87" name="Oval 86">
              <a:extLst>
                <a:ext uri="{FF2B5EF4-FFF2-40B4-BE49-F238E27FC236}">
                  <a16:creationId xmlns:a16="http://schemas.microsoft.com/office/drawing/2014/main" id="{D0BC016B-3261-4C8A-AE9F-963A2B14755E}"/>
                </a:ext>
              </a:extLst>
            </p:cNvPr>
            <p:cNvSpPr>
              <a:spLocks noChangeArrowheads="1"/>
            </p:cNvSpPr>
            <p:nvPr/>
          </p:nvSpPr>
          <p:spPr bwMode="auto">
            <a:xfrm>
              <a:off x="647700" y="2543175"/>
              <a:ext cx="214313"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46">
              <a:extLst>
                <a:ext uri="{FF2B5EF4-FFF2-40B4-BE49-F238E27FC236}">
                  <a16:creationId xmlns:a16="http://schemas.microsoft.com/office/drawing/2014/main" id="{C3CE3424-DD15-4934-96B5-D1559BD94A45}"/>
                </a:ext>
              </a:extLst>
            </p:cNvPr>
            <p:cNvSpPr>
              <a:spLocks/>
            </p:cNvSpPr>
            <p:nvPr/>
          </p:nvSpPr>
          <p:spPr bwMode="auto">
            <a:xfrm>
              <a:off x="419100" y="2867025"/>
              <a:ext cx="735013" cy="220663"/>
            </a:xfrm>
            <a:custGeom>
              <a:avLst/>
              <a:gdLst>
                <a:gd name="T0" fmla="*/ 376 w 463"/>
                <a:gd name="T1" fmla="*/ 120 h 139"/>
                <a:gd name="T2" fmla="*/ 433 w 463"/>
                <a:gd name="T3" fmla="*/ 0 h 139"/>
                <a:gd name="T4" fmla="*/ 352 w 463"/>
                <a:gd name="T5" fmla="*/ 0 h 139"/>
                <a:gd name="T6" fmla="*/ 338 w 463"/>
                <a:gd name="T7" fmla="*/ 0 h 139"/>
                <a:gd name="T8" fmla="*/ 248 w 463"/>
                <a:gd name="T9" fmla="*/ 0 h 139"/>
                <a:gd name="T10" fmla="*/ 194 w 463"/>
                <a:gd name="T11" fmla="*/ 120 h 139"/>
                <a:gd name="T12" fmla="*/ 80 w 463"/>
                <a:gd name="T13" fmla="*/ 120 h 139"/>
                <a:gd name="T14" fmla="*/ 80 w 463"/>
                <a:gd name="T15" fmla="*/ 120 h 139"/>
                <a:gd name="T16" fmla="*/ 0 w 463"/>
                <a:gd name="T17" fmla="*/ 120 h 139"/>
                <a:gd name="T18" fmla="*/ 0 w 463"/>
                <a:gd name="T19" fmla="*/ 139 h 139"/>
                <a:gd name="T20" fmla="*/ 463 w 463"/>
                <a:gd name="T21" fmla="*/ 139 h 139"/>
                <a:gd name="T22" fmla="*/ 463 w 463"/>
                <a:gd name="T23" fmla="*/ 120 h 139"/>
                <a:gd name="T24" fmla="*/ 376 w 463"/>
                <a:gd name="T25" fmla="*/ 12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3" h="139">
                  <a:moveTo>
                    <a:pt x="376" y="120"/>
                  </a:moveTo>
                  <a:lnTo>
                    <a:pt x="433" y="0"/>
                  </a:lnTo>
                  <a:lnTo>
                    <a:pt x="352" y="0"/>
                  </a:lnTo>
                  <a:lnTo>
                    <a:pt x="338" y="0"/>
                  </a:lnTo>
                  <a:lnTo>
                    <a:pt x="248" y="0"/>
                  </a:lnTo>
                  <a:lnTo>
                    <a:pt x="194" y="120"/>
                  </a:lnTo>
                  <a:lnTo>
                    <a:pt x="80" y="120"/>
                  </a:lnTo>
                  <a:lnTo>
                    <a:pt x="80" y="120"/>
                  </a:lnTo>
                  <a:lnTo>
                    <a:pt x="0" y="120"/>
                  </a:lnTo>
                  <a:lnTo>
                    <a:pt x="0" y="139"/>
                  </a:lnTo>
                  <a:lnTo>
                    <a:pt x="463" y="139"/>
                  </a:lnTo>
                  <a:lnTo>
                    <a:pt x="463" y="120"/>
                  </a:lnTo>
                  <a:lnTo>
                    <a:pt x="376" y="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7">
              <a:extLst>
                <a:ext uri="{FF2B5EF4-FFF2-40B4-BE49-F238E27FC236}">
                  <a16:creationId xmlns:a16="http://schemas.microsoft.com/office/drawing/2014/main" id="{1619C407-4D14-4796-9B98-0E10F70B017D}"/>
                </a:ext>
              </a:extLst>
            </p:cNvPr>
            <p:cNvSpPr>
              <a:spLocks/>
            </p:cNvSpPr>
            <p:nvPr/>
          </p:nvSpPr>
          <p:spPr bwMode="auto">
            <a:xfrm>
              <a:off x="546100" y="2787650"/>
              <a:ext cx="409575" cy="269875"/>
            </a:xfrm>
            <a:custGeom>
              <a:avLst/>
              <a:gdLst>
                <a:gd name="T0" fmla="*/ 0 w 109"/>
                <a:gd name="T1" fmla="*/ 24 h 72"/>
                <a:gd name="T2" fmla="*/ 0 w 109"/>
                <a:gd name="T3" fmla="*/ 72 h 72"/>
                <a:gd name="T4" fmla="*/ 48 w 109"/>
                <a:gd name="T5" fmla="*/ 72 h 72"/>
                <a:gd name="T6" fmla="*/ 71 w 109"/>
                <a:gd name="T7" fmla="*/ 21 h 72"/>
                <a:gd name="T8" fmla="*/ 109 w 109"/>
                <a:gd name="T9" fmla="*/ 21 h 72"/>
                <a:gd name="T10" fmla="*/ 85 w 109"/>
                <a:gd name="T11" fmla="*/ 0 h 72"/>
                <a:gd name="T12" fmla="*/ 25 w 109"/>
                <a:gd name="T13" fmla="*/ 0 h 72"/>
                <a:gd name="T14" fmla="*/ 0 w 109"/>
                <a:gd name="T15" fmla="*/ 24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72">
                  <a:moveTo>
                    <a:pt x="0" y="24"/>
                  </a:moveTo>
                  <a:cubicBezTo>
                    <a:pt x="0" y="72"/>
                    <a:pt x="0" y="72"/>
                    <a:pt x="0" y="72"/>
                  </a:cubicBezTo>
                  <a:cubicBezTo>
                    <a:pt x="48" y="72"/>
                    <a:pt x="48" y="72"/>
                    <a:pt x="48" y="72"/>
                  </a:cubicBezTo>
                  <a:cubicBezTo>
                    <a:pt x="71" y="21"/>
                    <a:pt x="71" y="21"/>
                    <a:pt x="71" y="21"/>
                  </a:cubicBezTo>
                  <a:cubicBezTo>
                    <a:pt x="109" y="21"/>
                    <a:pt x="109" y="21"/>
                    <a:pt x="109" y="21"/>
                  </a:cubicBezTo>
                  <a:cubicBezTo>
                    <a:pt x="107" y="9"/>
                    <a:pt x="97" y="0"/>
                    <a:pt x="85" y="0"/>
                  </a:cubicBezTo>
                  <a:cubicBezTo>
                    <a:pt x="25" y="0"/>
                    <a:pt x="25" y="0"/>
                    <a:pt x="25" y="0"/>
                  </a:cubicBezTo>
                  <a:cubicBezTo>
                    <a:pt x="11" y="0"/>
                    <a:pt x="0" y="11"/>
                    <a:pt x="0"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91" name="Graphic 90" descr="Business Growth with solid fill">
            <a:extLst>
              <a:ext uri="{FF2B5EF4-FFF2-40B4-BE49-F238E27FC236}">
                <a16:creationId xmlns:a16="http://schemas.microsoft.com/office/drawing/2014/main" id="{BEE91F85-20B8-47E4-97A5-23EDC022AF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0300" y="1707678"/>
            <a:ext cx="1032449" cy="1032449"/>
          </a:xfrm>
          <a:prstGeom prst="rect">
            <a:avLst/>
          </a:prstGeom>
        </p:spPr>
      </p:pic>
      <p:grpSp>
        <p:nvGrpSpPr>
          <p:cNvPr id="10" name="Group 9">
            <a:extLst>
              <a:ext uri="{FF2B5EF4-FFF2-40B4-BE49-F238E27FC236}">
                <a16:creationId xmlns:a16="http://schemas.microsoft.com/office/drawing/2014/main" id="{E47367FB-F7D5-4747-ACD8-91576D977BF0}"/>
              </a:ext>
            </a:extLst>
          </p:cNvPr>
          <p:cNvGrpSpPr/>
          <p:nvPr/>
        </p:nvGrpSpPr>
        <p:grpSpPr>
          <a:xfrm>
            <a:off x="3813467" y="1852199"/>
            <a:ext cx="3933638" cy="3992760"/>
            <a:chOff x="4532362" y="2265434"/>
            <a:chExt cx="2793113" cy="2917428"/>
          </a:xfrm>
        </p:grpSpPr>
        <p:sp>
          <p:nvSpPr>
            <p:cNvPr id="58" name="Arrow: Curved Left 57">
              <a:extLst>
                <a:ext uri="{FF2B5EF4-FFF2-40B4-BE49-F238E27FC236}">
                  <a16:creationId xmlns:a16="http://schemas.microsoft.com/office/drawing/2014/main" id="{7C90E182-8375-4D65-A61E-B2AD41227EBE}"/>
                </a:ext>
              </a:extLst>
            </p:cNvPr>
            <p:cNvSpPr/>
            <p:nvPr/>
          </p:nvSpPr>
          <p:spPr>
            <a:xfrm>
              <a:off x="5932539" y="2451801"/>
              <a:ext cx="1392936" cy="2731061"/>
            </a:xfrm>
            <a:prstGeom prst="curvedLef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solidFill>
                  <a:schemeClr val="tx1"/>
                </a:solidFill>
              </a:endParaRPr>
            </a:p>
          </p:txBody>
        </p:sp>
        <p:sp>
          <p:nvSpPr>
            <p:cNvPr id="59" name="Arrow: Curved Left 58">
              <a:extLst>
                <a:ext uri="{FF2B5EF4-FFF2-40B4-BE49-F238E27FC236}">
                  <a16:creationId xmlns:a16="http://schemas.microsoft.com/office/drawing/2014/main" id="{4FE4F05E-AD3C-4149-A6E7-C2F0D46F396F}"/>
                </a:ext>
              </a:extLst>
            </p:cNvPr>
            <p:cNvSpPr/>
            <p:nvPr/>
          </p:nvSpPr>
          <p:spPr>
            <a:xfrm rot="10800000">
              <a:off x="4532362" y="2265434"/>
              <a:ext cx="1392936" cy="2731061"/>
            </a:xfrm>
            <a:prstGeom prst="curvedLeftArrow">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solidFill>
                  <a:schemeClr val="tx1"/>
                </a:solidFill>
              </a:endParaRPr>
            </a:p>
          </p:txBody>
        </p:sp>
      </p:grpSp>
      <p:sp>
        <p:nvSpPr>
          <p:cNvPr id="6" name="TextBox 5">
            <a:extLst>
              <a:ext uri="{FF2B5EF4-FFF2-40B4-BE49-F238E27FC236}">
                <a16:creationId xmlns:a16="http://schemas.microsoft.com/office/drawing/2014/main" id="{91EB5F57-4E88-486B-82BE-6B308126B95D}"/>
              </a:ext>
            </a:extLst>
          </p:cNvPr>
          <p:cNvSpPr txBox="1"/>
          <p:nvPr/>
        </p:nvSpPr>
        <p:spPr>
          <a:xfrm>
            <a:off x="4802591" y="2855884"/>
            <a:ext cx="2044149" cy="307777"/>
          </a:xfrm>
          <a:prstGeom prst="rect">
            <a:avLst/>
          </a:prstGeom>
          <a:noFill/>
        </p:spPr>
        <p:txBody>
          <a:bodyPr wrap="none" rtlCol="0">
            <a:spAutoFit/>
          </a:bodyPr>
          <a:lstStyle/>
          <a:p>
            <a:r>
              <a:rPr lang="en-US" sz="1400" b="1" i="1"/>
              <a:t>Optimized Operations</a:t>
            </a:r>
          </a:p>
        </p:txBody>
      </p:sp>
      <p:sp>
        <p:nvSpPr>
          <p:cNvPr id="57" name="TextBox 56">
            <a:extLst>
              <a:ext uri="{FF2B5EF4-FFF2-40B4-BE49-F238E27FC236}">
                <a16:creationId xmlns:a16="http://schemas.microsoft.com/office/drawing/2014/main" id="{291B6C90-645A-40B5-891A-D99D646D1DE4}"/>
              </a:ext>
            </a:extLst>
          </p:cNvPr>
          <p:cNvSpPr txBox="1"/>
          <p:nvPr/>
        </p:nvSpPr>
        <p:spPr>
          <a:xfrm>
            <a:off x="3808504" y="3647885"/>
            <a:ext cx="2141750" cy="338554"/>
          </a:xfrm>
          <a:prstGeom prst="rect">
            <a:avLst/>
          </a:prstGeom>
          <a:noFill/>
        </p:spPr>
        <p:txBody>
          <a:bodyPr wrap="square" rtlCol="0">
            <a:spAutoFit/>
          </a:bodyPr>
          <a:lstStyle/>
          <a:p>
            <a:r>
              <a:rPr lang="en-US" sz="1600" b="1" i="1"/>
              <a:t>Digital First Mindset </a:t>
            </a:r>
          </a:p>
        </p:txBody>
      </p:sp>
      <p:sp>
        <p:nvSpPr>
          <p:cNvPr id="60" name="TextBox 59">
            <a:extLst>
              <a:ext uri="{FF2B5EF4-FFF2-40B4-BE49-F238E27FC236}">
                <a16:creationId xmlns:a16="http://schemas.microsoft.com/office/drawing/2014/main" id="{18B4B9E7-4BD6-41DD-9422-5738A1956DEB}"/>
              </a:ext>
            </a:extLst>
          </p:cNvPr>
          <p:cNvSpPr txBox="1"/>
          <p:nvPr/>
        </p:nvSpPr>
        <p:spPr>
          <a:xfrm>
            <a:off x="5767094" y="3748177"/>
            <a:ext cx="2069797" cy="369332"/>
          </a:xfrm>
          <a:prstGeom prst="rect">
            <a:avLst/>
          </a:prstGeom>
          <a:noFill/>
        </p:spPr>
        <p:txBody>
          <a:bodyPr wrap="none" rtlCol="0">
            <a:spAutoFit/>
          </a:bodyPr>
          <a:lstStyle/>
          <a:p>
            <a:r>
              <a:rPr lang="en-US" b="1" i="1"/>
              <a:t>Data Confidence </a:t>
            </a:r>
          </a:p>
        </p:txBody>
      </p:sp>
      <p:sp>
        <p:nvSpPr>
          <p:cNvPr id="61" name="TextBox 60">
            <a:extLst>
              <a:ext uri="{FF2B5EF4-FFF2-40B4-BE49-F238E27FC236}">
                <a16:creationId xmlns:a16="http://schemas.microsoft.com/office/drawing/2014/main" id="{532AB3A3-384B-487F-9304-F838B112B791}"/>
              </a:ext>
            </a:extLst>
          </p:cNvPr>
          <p:cNvSpPr txBox="1"/>
          <p:nvPr/>
        </p:nvSpPr>
        <p:spPr>
          <a:xfrm>
            <a:off x="3956596" y="3460472"/>
            <a:ext cx="1675459" cy="276999"/>
          </a:xfrm>
          <a:prstGeom prst="rect">
            <a:avLst/>
          </a:prstGeom>
          <a:noFill/>
        </p:spPr>
        <p:txBody>
          <a:bodyPr wrap="none" rtlCol="0">
            <a:spAutoFit/>
          </a:bodyPr>
          <a:lstStyle/>
          <a:p>
            <a:r>
              <a:rPr lang="en-US" sz="1200" b="1" i="1"/>
              <a:t>Skills for the Future </a:t>
            </a:r>
          </a:p>
        </p:txBody>
      </p:sp>
      <p:sp>
        <p:nvSpPr>
          <p:cNvPr id="62" name="TextBox 61">
            <a:extLst>
              <a:ext uri="{FF2B5EF4-FFF2-40B4-BE49-F238E27FC236}">
                <a16:creationId xmlns:a16="http://schemas.microsoft.com/office/drawing/2014/main" id="{39058AC3-0A12-4E71-8749-71E9C2786825}"/>
              </a:ext>
            </a:extLst>
          </p:cNvPr>
          <p:cNvSpPr txBox="1"/>
          <p:nvPr/>
        </p:nvSpPr>
        <p:spPr>
          <a:xfrm>
            <a:off x="5845637" y="4074620"/>
            <a:ext cx="1798634" cy="307777"/>
          </a:xfrm>
          <a:prstGeom prst="rect">
            <a:avLst/>
          </a:prstGeom>
          <a:noFill/>
        </p:spPr>
        <p:txBody>
          <a:bodyPr wrap="none" rtlCol="0">
            <a:spAutoFit/>
          </a:bodyPr>
          <a:lstStyle/>
          <a:p>
            <a:r>
              <a:rPr lang="en-US" sz="1400" b="1" i="1"/>
              <a:t>Optimized Actions </a:t>
            </a:r>
          </a:p>
        </p:txBody>
      </p:sp>
      <p:sp>
        <p:nvSpPr>
          <p:cNvPr id="63" name="TextBox 62">
            <a:extLst>
              <a:ext uri="{FF2B5EF4-FFF2-40B4-BE49-F238E27FC236}">
                <a16:creationId xmlns:a16="http://schemas.microsoft.com/office/drawing/2014/main" id="{B8F782DB-142E-496B-BC70-FC796740CC7C}"/>
              </a:ext>
            </a:extLst>
          </p:cNvPr>
          <p:cNvSpPr txBox="1"/>
          <p:nvPr/>
        </p:nvSpPr>
        <p:spPr>
          <a:xfrm>
            <a:off x="4898052" y="4495362"/>
            <a:ext cx="2313454" cy="246221"/>
          </a:xfrm>
          <a:prstGeom prst="rect">
            <a:avLst/>
          </a:prstGeom>
          <a:noFill/>
        </p:spPr>
        <p:txBody>
          <a:bodyPr wrap="none" rtlCol="0">
            <a:spAutoFit/>
          </a:bodyPr>
          <a:lstStyle/>
          <a:p>
            <a:r>
              <a:rPr lang="en-US" sz="1000" b="1" i="1"/>
              <a:t>Strengthened Business Resilience </a:t>
            </a:r>
          </a:p>
        </p:txBody>
      </p:sp>
      <p:sp>
        <p:nvSpPr>
          <p:cNvPr id="64" name="TextBox 63">
            <a:extLst>
              <a:ext uri="{FF2B5EF4-FFF2-40B4-BE49-F238E27FC236}">
                <a16:creationId xmlns:a16="http://schemas.microsoft.com/office/drawing/2014/main" id="{0196F20E-2697-42BB-BC12-3A968230EA82}"/>
              </a:ext>
            </a:extLst>
          </p:cNvPr>
          <p:cNvSpPr txBox="1"/>
          <p:nvPr/>
        </p:nvSpPr>
        <p:spPr>
          <a:xfrm>
            <a:off x="4546991" y="3924012"/>
            <a:ext cx="1396536" cy="276999"/>
          </a:xfrm>
          <a:prstGeom prst="rect">
            <a:avLst/>
          </a:prstGeom>
          <a:noFill/>
        </p:spPr>
        <p:txBody>
          <a:bodyPr wrap="none" rtlCol="0">
            <a:spAutoFit/>
          </a:bodyPr>
          <a:lstStyle/>
          <a:p>
            <a:r>
              <a:rPr lang="en-US" sz="1200" b="1" i="1"/>
              <a:t>Data Excellence </a:t>
            </a:r>
          </a:p>
        </p:txBody>
      </p:sp>
      <p:sp>
        <p:nvSpPr>
          <p:cNvPr id="65" name="TextBox 64">
            <a:extLst>
              <a:ext uri="{FF2B5EF4-FFF2-40B4-BE49-F238E27FC236}">
                <a16:creationId xmlns:a16="http://schemas.microsoft.com/office/drawing/2014/main" id="{F27376E8-96A2-4C4D-9EF1-C97E1E339EAB}"/>
              </a:ext>
            </a:extLst>
          </p:cNvPr>
          <p:cNvSpPr txBox="1"/>
          <p:nvPr/>
        </p:nvSpPr>
        <p:spPr>
          <a:xfrm>
            <a:off x="5545601" y="3503420"/>
            <a:ext cx="2044149" cy="253916"/>
          </a:xfrm>
          <a:prstGeom prst="rect">
            <a:avLst/>
          </a:prstGeom>
          <a:noFill/>
        </p:spPr>
        <p:txBody>
          <a:bodyPr wrap="none" rtlCol="0">
            <a:spAutoFit/>
          </a:bodyPr>
          <a:lstStyle/>
          <a:p>
            <a:r>
              <a:rPr lang="en-US" sz="1050" b="1" i="1"/>
              <a:t>Digital Channel Engagement </a:t>
            </a:r>
          </a:p>
        </p:txBody>
      </p:sp>
      <p:sp>
        <p:nvSpPr>
          <p:cNvPr id="66" name="TextBox 65">
            <a:extLst>
              <a:ext uri="{FF2B5EF4-FFF2-40B4-BE49-F238E27FC236}">
                <a16:creationId xmlns:a16="http://schemas.microsoft.com/office/drawing/2014/main" id="{7FCFC8E5-6FBD-4FB7-8551-0A2C79037408}"/>
              </a:ext>
            </a:extLst>
          </p:cNvPr>
          <p:cNvSpPr txBox="1"/>
          <p:nvPr/>
        </p:nvSpPr>
        <p:spPr>
          <a:xfrm>
            <a:off x="4179660" y="3117519"/>
            <a:ext cx="2440092" cy="246221"/>
          </a:xfrm>
          <a:prstGeom prst="rect">
            <a:avLst/>
          </a:prstGeom>
          <a:noFill/>
        </p:spPr>
        <p:txBody>
          <a:bodyPr wrap="none" rtlCol="0">
            <a:spAutoFit/>
          </a:bodyPr>
          <a:lstStyle/>
          <a:p>
            <a:r>
              <a:rPr lang="en-US" sz="1000" b="1" i="1"/>
              <a:t>Measured and Improved Experiences</a:t>
            </a:r>
          </a:p>
        </p:txBody>
      </p:sp>
      <p:sp>
        <p:nvSpPr>
          <p:cNvPr id="67" name="TextBox 66">
            <a:extLst>
              <a:ext uri="{FF2B5EF4-FFF2-40B4-BE49-F238E27FC236}">
                <a16:creationId xmlns:a16="http://schemas.microsoft.com/office/drawing/2014/main" id="{FC07D8B8-AFD5-4DBE-9DA1-7BFC7E232E53}"/>
              </a:ext>
            </a:extLst>
          </p:cNvPr>
          <p:cNvSpPr txBox="1"/>
          <p:nvPr/>
        </p:nvSpPr>
        <p:spPr>
          <a:xfrm>
            <a:off x="4189031" y="4254220"/>
            <a:ext cx="1592103" cy="353943"/>
          </a:xfrm>
          <a:prstGeom prst="rect">
            <a:avLst/>
          </a:prstGeom>
          <a:noFill/>
        </p:spPr>
        <p:txBody>
          <a:bodyPr wrap="none" rtlCol="0">
            <a:spAutoFit/>
          </a:bodyPr>
          <a:lstStyle/>
          <a:p>
            <a:r>
              <a:rPr lang="en-US" sz="1700" b="1" i="1"/>
              <a:t>Drive Change</a:t>
            </a:r>
          </a:p>
        </p:txBody>
      </p:sp>
      <p:sp>
        <p:nvSpPr>
          <p:cNvPr id="68" name="TextBox 67">
            <a:extLst>
              <a:ext uri="{FF2B5EF4-FFF2-40B4-BE49-F238E27FC236}">
                <a16:creationId xmlns:a16="http://schemas.microsoft.com/office/drawing/2014/main" id="{82D8AD9C-849A-47BF-A2A2-6FFC9B70FE03}"/>
              </a:ext>
            </a:extLst>
          </p:cNvPr>
          <p:cNvSpPr txBox="1"/>
          <p:nvPr/>
        </p:nvSpPr>
        <p:spPr>
          <a:xfrm>
            <a:off x="4089738" y="4130105"/>
            <a:ext cx="1813317" cy="230832"/>
          </a:xfrm>
          <a:prstGeom prst="rect">
            <a:avLst/>
          </a:prstGeom>
          <a:noFill/>
        </p:spPr>
        <p:txBody>
          <a:bodyPr wrap="none" rtlCol="0">
            <a:spAutoFit/>
          </a:bodyPr>
          <a:lstStyle/>
          <a:p>
            <a:r>
              <a:rPr lang="en-US" sz="900" b="1" i="1"/>
              <a:t>Efficient remote collaboration</a:t>
            </a:r>
            <a:endParaRPr lang="en-US" sz="1100" b="1" i="1"/>
          </a:p>
        </p:txBody>
      </p:sp>
      <p:sp>
        <p:nvSpPr>
          <p:cNvPr id="69" name="TextBox 68">
            <a:extLst>
              <a:ext uri="{FF2B5EF4-FFF2-40B4-BE49-F238E27FC236}">
                <a16:creationId xmlns:a16="http://schemas.microsoft.com/office/drawing/2014/main" id="{B0AE8DD9-146A-4B3A-BEBF-657E0506F526}"/>
              </a:ext>
            </a:extLst>
          </p:cNvPr>
          <p:cNvSpPr txBox="1"/>
          <p:nvPr/>
        </p:nvSpPr>
        <p:spPr>
          <a:xfrm>
            <a:off x="5660491" y="4303091"/>
            <a:ext cx="1802096" cy="246221"/>
          </a:xfrm>
          <a:prstGeom prst="rect">
            <a:avLst/>
          </a:prstGeom>
          <a:noFill/>
        </p:spPr>
        <p:txBody>
          <a:bodyPr wrap="none" rtlCol="0">
            <a:spAutoFit/>
          </a:bodyPr>
          <a:lstStyle/>
          <a:p>
            <a:r>
              <a:rPr lang="en-US" sz="1000" b="1" i="1"/>
              <a:t>Decreased Time To Market</a:t>
            </a:r>
          </a:p>
        </p:txBody>
      </p:sp>
      <p:sp>
        <p:nvSpPr>
          <p:cNvPr id="70" name="TextBox 69">
            <a:extLst>
              <a:ext uri="{FF2B5EF4-FFF2-40B4-BE49-F238E27FC236}">
                <a16:creationId xmlns:a16="http://schemas.microsoft.com/office/drawing/2014/main" id="{068825F2-E1FD-4EE1-84C0-D42851142D0A}"/>
              </a:ext>
            </a:extLst>
          </p:cNvPr>
          <p:cNvSpPr txBox="1"/>
          <p:nvPr/>
        </p:nvSpPr>
        <p:spPr>
          <a:xfrm>
            <a:off x="5250821" y="3274980"/>
            <a:ext cx="2233304" cy="307777"/>
          </a:xfrm>
          <a:prstGeom prst="rect">
            <a:avLst/>
          </a:prstGeom>
          <a:noFill/>
        </p:spPr>
        <p:txBody>
          <a:bodyPr wrap="none" rtlCol="0">
            <a:spAutoFit/>
          </a:bodyPr>
          <a:lstStyle/>
          <a:p>
            <a:r>
              <a:rPr lang="en-US" sz="1400" b="1" i="1"/>
              <a:t>Reduced Risk Exposure</a:t>
            </a:r>
          </a:p>
        </p:txBody>
      </p:sp>
      <p:sp>
        <p:nvSpPr>
          <p:cNvPr id="71" name="TextBox 70">
            <a:extLst>
              <a:ext uri="{FF2B5EF4-FFF2-40B4-BE49-F238E27FC236}">
                <a16:creationId xmlns:a16="http://schemas.microsoft.com/office/drawing/2014/main" id="{343FB092-FF93-418F-B094-A801F74E6701}"/>
              </a:ext>
            </a:extLst>
          </p:cNvPr>
          <p:cNvSpPr txBox="1"/>
          <p:nvPr/>
        </p:nvSpPr>
        <p:spPr>
          <a:xfrm>
            <a:off x="4603505" y="4647871"/>
            <a:ext cx="1768433" cy="246221"/>
          </a:xfrm>
          <a:prstGeom prst="rect">
            <a:avLst/>
          </a:prstGeom>
          <a:noFill/>
        </p:spPr>
        <p:txBody>
          <a:bodyPr wrap="none" rtlCol="0">
            <a:spAutoFit/>
          </a:bodyPr>
          <a:lstStyle/>
          <a:p>
            <a:r>
              <a:rPr lang="en-US" sz="1000" b="1" i="1"/>
              <a:t>Sustainable and Hybrid AI</a:t>
            </a:r>
            <a:endParaRPr lang="en-US" sz="1200" b="1" i="1"/>
          </a:p>
        </p:txBody>
      </p:sp>
    </p:spTree>
    <p:extLst>
      <p:ext uri="{BB962C8B-B14F-4D97-AF65-F5344CB8AC3E}">
        <p14:creationId xmlns:p14="http://schemas.microsoft.com/office/powerpoint/2010/main" val="4027375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oter Placeholder 1">
            <a:extLst>
              <a:ext uri="{FF2B5EF4-FFF2-40B4-BE49-F238E27FC236}">
                <a16:creationId xmlns:a16="http://schemas.microsoft.com/office/drawing/2014/main" id="{0987A7B6-4136-46E3-9A5E-7E3B9481C4D6}"/>
              </a:ext>
            </a:extLst>
          </p:cNvPr>
          <p:cNvSpPr>
            <a:spLocks noGrp="1"/>
          </p:cNvSpPr>
          <p:nvPr>
            <p:ph type="ftr" sz="quarter" idx="10"/>
          </p:nvPr>
        </p:nvSpPr>
        <p:spPr>
          <a:xfrm>
            <a:off x="228600" y="6556248"/>
            <a:ext cx="2194560" cy="182880"/>
          </a:xfrm>
        </p:spPr>
        <p:txBody>
          <a:bodyPr anchor="ctr"/>
          <a:lstStyle>
            <a:lvl1pPr>
              <a:defRPr sz="800">
                <a:solidFill>
                  <a:schemeClr val="accent2"/>
                </a:solidFill>
              </a:defRPr>
            </a:lvl1pPr>
          </a:lstStyle>
          <a:p>
            <a:r>
              <a:rPr lang="en-US"/>
              <a:t>© 2022 NTT DATA, Inc. All rights reserved.</a:t>
            </a:r>
          </a:p>
        </p:txBody>
      </p:sp>
      <p:sp>
        <p:nvSpPr>
          <p:cNvPr id="17" name="Slide Number Placeholder 2">
            <a:extLst>
              <a:ext uri="{FF2B5EF4-FFF2-40B4-BE49-F238E27FC236}">
                <a16:creationId xmlns:a16="http://schemas.microsoft.com/office/drawing/2014/main" id="{9F757B0D-281F-4D52-9AA3-32F11E1C1796}"/>
              </a:ext>
            </a:extLst>
          </p:cNvPr>
          <p:cNvSpPr>
            <a:spLocks noGrp="1"/>
          </p:cNvSpPr>
          <p:nvPr>
            <p:ph type="sldNum" sz="quarter" idx="11"/>
          </p:nvPr>
        </p:nvSpPr>
        <p:spPr>
          <a:xfrm>
            <a:off x="5762244" y="6556248"/>
            <a:ext cx="667512" cy="182880"/>
          </a:xfrm>
        </p:spPr>
        <p:txBody>
          <a:bodyPr anchor="ctr"/>
          <a:lstStyle>
            <a:lvl1pPr>
              <a:defRPr sz="800">
                <a:solidFill>
                  <a:schemeClr val="accent2"/>
                </a:solidFill>
              </a:defRPr>
            </a:lvl1pPr>
          </a:lstStyle>
          <a:p>
            <a:fld id="{92EA2340-BE12-4138-BE15-7C339B03EB4B}" type="slidenum">
              <a:rPr lang="en-US" smtClean="0"/>
              <a:pPr/>
              <a:t>9</a:t>
            </a:fld>
            <a:endParaRPr lang="en-US"/>
          </a:p>
        </p:txBody>
      </p:sp>
      <p:sp>
        <p:nvSpPr>
          <p:cNvPr id="22" name="TextBox 21">
            <a:extLst>
              <a:ext uri="{FF2B5EF4-FFF2-40B4-BE49-F238E27FC236}">
                <a16:creationId xmlns:a16="http://schemas.microsoft.com/office/drawing/2014/main" id="{2151F531-8221-41C2-9C21-9F32A7E88A77}"/>
              </a:ext>
            </a:extLst>
          </p:cNvPr>
          <p:cNvSpPr txBox="1"/>
          <p:nvPr/>
        </p:nvSpPr>
        <p:spPr>
          <a:xfrm>
            <a:off x="324187" y="560636"/>
            <a:ext cx="11603021" cy="369332"/>
          </a:xfrm>
          <a:prstGeom prst="rect">
            <a:avLst/>
          </a:prstGeom>
          <a:noFill/>
          <a:ln>
            <a:noFill/>
          </a:ln>
          <a:effectLst/>
        </p:spPr>
        <p:txBody>
          <a:bodyPr wrap="square" rtlCol="0">
            <a:spAutoFit/>
          </a:bodyPr>
          <a:lstStyle/>
          <a:p>
            <a:pPr algn="ctr"/>
            <a:r>
              <a:rPr kumimoji="1" lang="en-US" i="1">
                <a:solidFill>
                  <a:schemeClr val="tx2"/>
                </a:solidFill>
              </a:rPr>
              <a:t>The goal of the client priorities packages is to point us to an </a:t>
            </a:r>
            <a:r>
              <a:rPr kumimoji="1" lang="en-US" b="1" i="1">
                <a:solidFill>
                  <a:schemeClr val="tx2"/>
                </a:solidFill>
              </a:rPr>
              <a:t>Advisory-led or Advisory-aligned approach.</a:t>
            </a:r>
            <a:endParaRPr kumimoji="1" lang="en-US" i="1">
              <a:solidFill>
                <a:schemeClr val="tx2"/>
              </a:solidFill>
            </a:endParaRPr>
          </a:p>
        </p:txBody>
      </p:sp>
      <p:sp>
        <p:nvSpPr>
          <p:cNvPr id="23" name="Title 4">
            <a:extLst>
              <a:ext uri="{FF2B5EF4-FFF2-40B4-BE49-F238E27FC236}">
                <a16:creationId xmlns:a16="http://schemas.microsoft.com/office/drawing/2014/main" id="{E8EAAD83-D732-476E-8D36-4956F1701BBC}"/>
              </a:ext>
            </a:extLst>
          </p:cNvPr>
          <p:cNvSpPr>
            <a:spLocks noGrp="1"/>
          </p:cNvSpPr>
          <p:nvPr>
            <p:ph type="title"/>
          </p:nvPr>
        </p:nvSpPr>
        <p:spPr>
          <a:xfrm>
            <a:off x="65102" y="56466"/>
            <a:ext cx="11582400" cy="294943"/>
          </a:xfrm>
        </p:spPr>
        <p:txBody>
          <a:bodyPr/>
          <a:lstStyle/>
          <a:p>
            <a:r>
              <a:rPr lang="en-US">
                <a:solidFill>
                  <a:schemeClr val="bg1"/>
                </a:solidFill>
              </a:rPr>
              <a:t>Client Priorities – Overview</a:t>
            </a:r>
          </a:p>
        </p:txBody>
      </p:sp>
      <p:grpSp>
        <p:nvGrpSpPr>
          <p:cNvPr id="15" name="Group 14">
            <a:extLst>
              <a:ext uri="{FF2B5EF4-FFF2-40B4-BE49-F238E27FC236}">
                <a16:creationId xmlns:a16="http://schemas.microsoft.com/office/drawing/2014/main" id="{242244F7-B64F-4086-A3D5-A67A934724FA}"/>
              </a:ext>
            </a:extLst>
          </p:cNvPr>
          <p:cNvGrpSpPr/>
          <p:nvPr/>
        </p:nvGrpSpPr>
        <p:grpSpPr>
          <a:xfrm>
            <a:off x="189583" y="996865"/>
            <a:ext cx="11812835" cy="5530981"/>
            <a:chOff x="228601" y="996865"/>
            <a:chExt cx="11812835" cy="5530981"/>
          </a:xfrm>
        </p:grpSpPr>
        <p:grpSp>
          <p:nvGrpSpPr>
            <p:cNvPr id="7" name="Group 6">
              <a:extLst>
                <a:ext uri="{FF2B5EF4-FFF2-40B4-BE49-F238E27FC236}">
                  <a16:creationId xmlns:a16="http://schemas.microsoft.com/office/drawing/2014/main" id="{1CAFCB85-A582-4625-84A0-B06B92A83027}"/>
                </a:ext>
              </a:extLst>
            </p:cNvPr>
            <p:cNvGrpSpPr/>
            <p:nvPr/>
          </p:nvGrpSpPr>
          <p:grpSpPr>
            <a:xfrm>
              <a:off x="228601" y="996865"/>
              <a:ext cx="11812835" cy="1492440"/>
              <a:chOff x="228601" y="1000755"/>
              <a:chExt cx="11914248" cy="1400413"/>
            </a:xfrm>
          </p:grpSpPr>
          <p:sp>
            <p:nvSpPr>
              <p:cNvPr id="36" name="Rectangle: Rounded Corners 35">
                <a:extLst>
                  <a:ext uri="{FF2B5EF4-FFF2-40B4-BE49-F238E27FC236}">
                    <a16:creationId xmlns:a16="http://schemas.microsoft.com/office/drawing/2014/main" id="{A4D42B28-C9AB-4A68-B232-22BC2173FA06}"/>
                  </a:ext>
                </a:extLst>
              </p:cNvPr>
              <p:cNvSpPr/>
              <p:nvPr/>
            </p:nvSpPr>
            <p:spPr>
              <a:xfrm>
                <a:off x="228601" y="1000755"/>
                <a:ext cx="11914248" cy="1400413"/>
              </a:xfrm>
              <a:prstGeom prst="roundRect">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nvGrpSpPr>
              <p:cNvPr id="3" name="Group 2"/>
              <p:cNvGrpSpPr/>
              <p:nvPr/>
            </p:nvGrpSpPr>
            <p:grpSpPr>
              <a:xfrm>
                <a:off x="884806" y="1283590"/>
                <a:ext cx="10954771" cy="879862"/>
                <a:chOff x="390" y="1243653"/>
                <a:chExt cx="9806319" cy="796725"/>
              </a:xfrm>
            </p:grpSpPr>
            <p:sp>
              <p:nvSpPr>
                <p:cNvPr id="8" name="Chevron 4"/>
                <p:cNvSpPr/>
                <p:nvPr/>
              </p:nvSpPr>
              <p:spPr>
                <a:xfrm>
                  <a:off x="859573" y="1243653"/>
                  <a:ext cx="1540897" cy="796725"/>
                </a:xfrm>
                <a:prstGeom prst="rect">
                  <a:avLst/>
                </a:prstGeom>
                <a:noFill/>
                <a:ln>
                  <a:noFill/>
                </a:ln>
                <a:effectLst/>
              </p:spPr>
              <p:style>
                <a:lnRef idx="0">
                  <a:scrgbClr r="0" g="0" b="0"/>
                </a:lnRef>
                <a:fillRef idx="0">
                  <a:scrgbClr r="0" g="0" b="0"/>
                </a:fillRef>
                <a:effectRef idx="0">
                  <a:scrgbClr r="0" g="0" b="0"/>
                </a:effectRef>
                <a:fontRef idx="minor">
                  <a:schemeClr val="lt1"/>
                </a:fontRef>
              </p:style>
              <p:txBody>
                <a:bodyPr spcFirstLastPara="0" vert="horz" wrap="square" lIns="64008" tIns="21336" rIns="21336" bIns="21336" numCol="1" spcCol="1270" anchor="ctr" anchorCtr="0">
                  <a:noAutofit/>
                </a:bodyPr>
                <a:lstStyle/>
                <a:p>
                  <a:pPr algn="ctr" defTabSz="711200">
                    <a:lnSpc>
                      <a:spcPct val="90000"/>
                    </a:lnSpc>
                    <a:spcAft>
                      <a:spcPct val="35000"/>
                    </a:spcAft>
                  </a:pPr>
                  <a:endParaRPr lang="en-US" sz="1600" b="1">
                    <a:solidFill>
                      <a:schemeClr val="bg1"/>
                    </a:solidFill>
                  </a:endParaRPr>
                </a:p>
              </p:txBody>
            </p:sp>
            <p:grpSp>
              <p:nvGrpSpPr>
                <p:cNvPr id="9" name="Group 8"/>
                <p:cNvGrpSpPr/>
                <p:nvPr/>
              </p:nvGrpSpPr>
              <p:grpSpPr>
                <a:xfrm>
                  <a:off x="390" y="1243653"/>
                  <a:ext cx="9806319" cy="796725"/>
                  <a:chOff x="-1" y="1164143"/>
                  <a:chExt cx="9305074" cy="756000"/>
                </a:xfrm>
              </p:grpSpPr>
              <p:sp>
                <p:nvSpPr>
                  <p:cNvPr id="10" name="Pentagon 8"/>
                  <p:cNvSpPr/>
                  <p:nvPr/>
                </p:nvSpPr>
                <p:spPr>
                  <a:xfrm>
                    <a:off x="-1" y="1164143"/>
                    <a:ext cx="2380133" cy="756000"/>
                  </a:xfrm>
                  <a:prstGeom prst="homePlate">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800" b="1">
                        <a:solidFill>
                          <a:schemeClr val="tx2"/>
                        </a:solidFill>
                      </a:rPr>
                      <a:t>Business Resiliency</a:t>
                    </a:r>
                  </a:p>
                </p:txBody>
              </p:sp>
              <p:sp>
                <p:nvSpPr>
                  <p:cNvPr id="11" name="Chevron 9"/>
                  <p:cNvSpPr/>
                  <p:nvPr/>
                </p:nvSpPr>
                <p:spPr>
                  <a:xfrm>
                    <a:off x="2130867" y="1164143"/>
                    <a:ext cx="2579060" cy="756000"/>
                  </a:xfrm>
                  <a:prstGeom prst="chevron">
                    <a:avLst/>
                  </a:prstGeom>
                  <a:solidFill>
                    <a:schemeClr val="tx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800" b="1">
                        <a:solidFill>
                          <a:schemeClr val="bg1"/>
                        </a:solidFill>
                      </a:rPr>
                      <a:t>Data-Driven Enterprise</a:t>
                    </a:r>
                  </a:p>
                </p:txBody>
              </p:sp>
              <p:sp>
                <p:nvSpPr>
                  <p:cNvPr id="12" name="Chevron 10"/>
                  <p:cNvSpPr/>
                  <p:nvPr/>
                </p:nvSpPr>
                <p:spPr>
                  <a:xfrm>
                    <a:off x="4458401" y="1164143"/>
                    <a:ext cx="2686477" cy="756000"/>
                  </a:xfrm>
                  <a:prstGeom prst="chevron">
                    <a:avLst/>
                  </a:prstGeom>
                  <a:solidFill>
                    <a:schemeClr val="accent5"/>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800" b="1">
                        <a:solidFill>
                          <a:schemeClr val="bg1"/>
                        </a:solidFill>
                      </a:rPr>
                      <a:t>Digital Experiences</a:t>
                    </a:r>
                  </a:p>
                </p:txBody>
              </p:sp>
              <p:sp>
                <p:nvSpPr>
                  <p:cNvPr id="13" name="Chevron 11"/>
                  <p:cNvSpPr/>
                  <p:nvPr/>
                </p:nvSpPr>
                <p:spPr>
                  <a:xfrm>
                    <a:off x="6862265" y="1164143"/>
                    <a:ext cx="2442808" cy="756000"/>
                  </a:xfrm>
                  <a:prstGeom prst="chevron">
                    <a:avLst/>
                  </a:prstGeom>
                  <a:solidFill>
                    <a:schemeClr val="accent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600" b="1">
                        <a:solidFill>
                          <a:schemeClr val="bg1"/>
                        </a:solidFill>
                      </a:rPr>
                      <a:t>Workforce Transformation</a:t>
                    </a:r>
                  </a:p>
                </p:txBody>
              </p:sp>
            </p:grpSp>
          </p:grpSp>
        </p:grpSp>
        <p:grpSp>
          <p:nvGrpSpPr>
            <p:cNvPr id="14" name="Group 13">
              <a:extLst>
                <a:ext uri="{FF2B5EF4-FFF2-40B4-BE49-F238E27FC236}">
                  <a16:creationId xmlns:a16="http://schemas.microsoft.com/office/drawing/2014/main" id="{044AF1F9-A99A-41EC-AAA5-75F63A6F4B97}"/>
                </a:ext>
              </a:extLst>
            </p:cNvPr>
            <p:cNvGrpSpPr/>
            <p:nvPr/>
          </p:nvGrpSpPr>
          <p:grpSpPr>
            <a:xfrm>
              <a:off x="228601" y="2605842"/>
              <a:ext cx="11812835" cy="3922004"/>
              <a:chOff x="228601" y="2517706"/>
              <a:chExt cx="11914248" cy="3922004"/>
            </a:xfrm>
          </p:grpSpPr>
          <p:sp>
            <p:nvSpPr>
              <p:cNvPr id="4" name="Rectangle: Rounded Corners 3">
                <a:extLst>
                  <a:ext uri="{FF2B5EF4-FFF2-40B4-BE49-F238E27FC236}">
                    <a16:creationId xmlns:a16="http://schemas.microsoft.com/office/drawing/2014/main" id="{9F5B85E5-4486-4919-BDBD-16D34C2482D8}"/>
                  </a:ext>
                </a:extLst>
              </p:cNvPr>
              <p:cNvSpPr/>
              <p:nvPr/>
            </p:nvSpPr>
            <p:spPr>
              <a:xfrm>
                <a:off x="228601" y="2517706"/>
                <a:ext cx="11914248" cy="3922004"/>
              </a:xfrm>
              <a:prstGeom prst="roundRect">
                <a:avLst/>
              </a:prstGeom>
              <a:solidFill>
                <a:schemeClr val="tx1">
                  <a:lumMod val="10000"/>
                  <a:lumOff val="9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grpSp>
            <p:nvGrpSpPr>
              <p:cNvPr id="6" name="Group 5">
                <a:extLst>
                  <a:ext uri="{FF2B5EF4-FFF2-40B4-BE49-F238E27FC236}">
                    <a16:creationId xmlns:a16="http://schemas.microsoft.com/office/drawing/2014/main" id="{6EA58921-3272-4F5F-AED1-5CD3F74A3196}"/>
                  </a:ext>
                </a:extLst>
              </p:cNvPr>
              <p:cNvGrpSpPr/>
              <p:nvPr/>
            </p:nvGrpSpPr>
            <p:grpSpPr>
              <a:xfrm>
                <a:off x="884805" y="2881776"/>
                <a:ext cx="10845968" cy="3168900"/>
                <a:chOff x="884805" y="2397032"/>
                <a:chExt cx="10845968" cy="3168900"/>
              </a:xfrm>
            </p:grpSpPr>
            <p:sp>
              <p:nvSpPr>
                <p:cNvPr id="2" name="Rectangle 1">
                  <a:extLst>
                    <a:ext uri="{FF2B5EF4-FFF2-40B4-BE49-F238E27FC236}">
                      <a16:creationId xmlns:a16="http://schemas.microsoft.com/office/drawing/2014/main" id="{0510641B-CD38-4311-AB5D-89BF32681D47}"/>
                    </a:ext>
                  </a:extLst>
                </p:cNvPr>
                <p:cNvSpPr/>
                <p:nvPr/>
              </p:nvSpPr>
              <p:spPr>
                <a:xfrm>
                  <a:off x="884805" y="2400266"/>
                  <a:ext cx="2344169" cy="417250"/>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tx2"/>
                      </a:solidFill>
                    </a:rPr>
                    <a:t>Simplify the Complex</a:t>
                  </a:r>
                </a:p>
              </p:txBody>
            </p:sp>
            <p:sp>
              <p:nvSpPr>
                <p:cNvPr id="24" name="Rectangle 23">
                  <a:extLst>
                    <a:ext uri="{FF2B5EF4-FFF2-40B4-BE49-F238E27FC236}">
                      <a16:creationId xmlns:a16="http://schemas.microsoft.com/office/drawing/2014/main" id="{1E104DBC-A428-4606-AC12-707F9EE8FAC7}"/>
                    </a:ext>
                  </a:extLst>
                </p:cNvPr>
                <p:cNvSpPr/>
                <p:nvPr/>
              </p:nvSpPr>
              <p:spPr>
                <a:xfrm>
                  <a:off x="884805" y="3087370"/>
                  <a:ext cx="2344169" cy="417250"/>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tx2"/>
                      </a:solidFill>
                    </a:rPr>
                    <a:t>Reduce Risk Exposure</a:t>
                  </a:r>
                </a:p>
              </p:txBody>
            </p:sp>
            <p:sp>
              <p:nvSpPr>
                <p:cNvPr id="25" name="Rectangle 24">
                  <a:extLst>
                    <a:ext uri="{FF2B5EF4-FFF2-40B4-BE49-F238E27FC236}">
                      <a16:creationId xmlns:a16="http://schemas.microsoft.com/office/drawing/2014/main" id="{1A74AEAA-D69A-4698-AB43-7A2A000883C4}"/>
                    </a:ext>
                  </a:extLst>
                </p:cNvPr>
                <p:cNvSpPr/>
                <p:nvPr/>
              </p:nvSpPr>
              <p:spPr>
                <a:xfrm>
                  <a:off x="884805" y="3774474"/>
                  <a:ext cx="2344169" cy="417250"/>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tx2"/>
                      </a:solidFill>
                    </a:rPr>
                    <a:t>Autonomous Operations</a:t>
                  </a:r>
                </a:p>
              </p:txBody>
            </p:sp>
            <p:sp>
              <p:nvSpPr>
                <p:cNvPr id="26" name="Rectangle 25">
                  <a:extLst>
                    <a:ext uri="{FF2B5EF4-FFF2-40B4-BE49-F238E27FC236}">
                      <a16:creationId xmlns:a16="http://schemas.microsoft.com/office/drawing/2014/main" id="{DB7A13C3-5628-4C13-B9D5-A09AA93D37D9}"/>
                    </a:ext>
                  </a:extLst>
                </p:cNvPr>
                <p:cNvSpPr/>
                <p:nvPr/>
              </p:nvSpPr>
              <p:spPr>
                <a:xfrm>
                  <a:off x="884805" y="4461578"/>
                  <a:ext cx="2344169" cy="417250"/>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tx2"/>
                      </a:solidFill>
                    </a:rPr>
                    <a:t>Scale Innovation</a:t>
                  </a:r>
                </a:p>
              </p:txBody>
            </p:sp>
            <p:sp>
              <p:nvSpPr>
                <p:cNvPr id="27" name="Rectangle 26">
                  <a:extLst>
                    <a:ext uri="{FF2B5EF4-FFF2-40B4-BE49-F238E27FC236}">
                      <a16:creationId xmlns:a16="http://schemas.microsoft.com/office/drawing/2014/main" id="{4FEFD812-6D97-40FC-AC0C-346B659B8FE4}"/>
                    </a:ext>
                  </a:extLst>
                </p:cNvPr>
                <p:cNvSpPr/>
                <p:nvPr/>
              </p:nvSpPr>
              <p:spPr>
                <a:xfrm>
                  <a:off x="884805" y="5148682"/>
                  <a:ext cx="2344169" cy="417250"/>
                </a:xfrm>
                <a:prstGeom prst="rect">
                  <a:avLst/>
                </a:prstGeom>
                <a:solidFill>
                  <a:schemeClr val="accent1"/>
                </a:solidFill>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tx2"/>
                      </a:solidFill>
                    </a:rPr>
                    <a:t>Workforce Transformation</a:t>
                  </a:r>
                </a:p>
              </p:txBody>
            </p:sp>
            <p:sp>
              <p:nvSpPr>
                <p:cNvPr id="28" name="Rectangle 27">
                  <a:extLst>
                    <a:ext uri="{FF2B5EF4-FFF2-40B4-BE49-F238E27FC236}">
                      <a16:creationId xmlns:a16="http://schemas.microsoft.com/office/drawing/2014/main" id="{CB241E07-D5E5-43A7-8B21-7C9124C44BB3}"/>
                    </a:ext>
                  </a:extLst>
                </p:cNvPr>
                <p:cNvSpPr/>
                <p:nvPr/>
              </p:nvSpPr>
              <p:spPr>
                <a:xfrm>
                  <a:off x="3381746" y="2397032"/>
                  <a:ext cx="2681162" cy="417250"/>
                </a:xfrm>
                <a:prstGeom prst="rect">
                  <a:avLst/>
                </a:prstGeom>
                <a:solidFill>
                  <a:schemeClr val="tx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Data Fluency &amp; Confidence </a:t>
                  </a:r>
                </a:p>
              </p:txBody>
            </p:sp>
            <p:sp>
              <p:nvSpPr>
                <p:cNvPr id="29" name="Rectangle 28">
                  <a:extLst>
                    <a:ext uri="{FF2B5EF4-FFF2-40B4-BE49-F238E27FC236}">
                      <a16:creationId xmlns:a16="http://schemas.microsoft.com/office/drawing/2014/main" id="{42DDDEE1-CD26-4AE7-A982-E193F5039B7E}"/>
                    </a:ext>
                  </a:extLst>
                </p:cNvPr>
                <p:cNvSpPr/>
                <p:nvPr/>
              </p:nvSpPr>
              <p:spPr>
                <a:xfrm>
                  <a:off x="3381746" y="3084136"/>
                  <a:ext cx="2681162" cy="417250"/>
                </a:xfrm>
                <a:prstGeom prst="rect">
                  <a:avLst/>
                </a:prstGeom>
                <a:solidFill>
                  <a:schemeClr val="tx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Integrated Data Fabric</a:t>
                  </a:r>
                </a:p>
              </p:txBody>
            </p:sp>
            <p:sp>
              <p:nvSpPr>
                <p:cNvPr id="30" name="Rectangle 29">
                  <a:extLst>
                    <a:ext uri="{FF2B5EF4-FFF2-40B4-BE49-F238E27FC236}">
                      <a16:creationId xmlns:a16="http://schemas.microsoft.com/office/drawing/2014/main" id="{91A94C79-F953-4E92-AEDF-44F232B75617}"/>
                    </a:ext>
                  </a:extLst>
                </p:cNvPr>
                <p:cNvSpPr/>
                <p:nvPr/>
              </p:nvSpPr>
              <p:spPr>
                <a:xfrm>
                  <a:off x="3381746" y="3771240"/>
                  <a:ext cx="2681162" cy="417250"/>
                </a:xfrm>
                <a:prstGeom prst="rect">
                  <a:avLst/>
                </a:prstGeom>
                <a:solidFill>
                  <a:schemeClr val="tx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Accessible Insights</a:t>
                  </a:r>
                </a:p>
              </p:txBody>
            </p:sp>
            <p:sp>
              <p:nvSpPr>
                <p:cNvPr id="31" name="Rectangle 30">
                  <a:extLst>
                    <a:ext uri="{FF2B5EF4-FFF2-40B4-BE49-F238E27FC236}">
                      <a16:creationId xmlns:a16="http://schemas.microsoft.com/office/drawing/2014/main" id="{32A8C064-0088-42EC-98BF-EEABEEA5B5E1}"/>
                    </a:ext>
                  </a:extLst>
                </p:cNvPr>
                <p:cNvSpPr/>
                <p:nvPr/>
              </p:nvSpPr>
              <p:spPr>
                <a:xfrm>
                  <a:off x="3381746" y="4458344"/>
                  <a:ext cx="2681162" cy="417250"/>
                </a:xfrm>
                <a:prstGeom prst="rect">
                  <a:avLst/>
                </a:prstGeom>
                <a:solidFill>
                  <a:schemeClr val="tx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Data Driven Culture</a:t>
                  </a:r>
                </a:p>
              </p:txBody>
            </p:sp>
            <p:sp>
              <p:nvSpPr>
                <p:cNvPr id="32" name="Rectangle 31">
                  <a:extLst>
                    <a:ext uri="{FF2B5EF4-FFF2-40B4-BE49-F238E27FC236}">
                      <a16:creationId xmlns:a16="http://schemas.microsoft.com/office/drawing/2014/main" id="{9FE96399-3168-40B3-B157-6ED7B0C0FC1E}"/>
                    </a:ext>
                  </a:extLst>
                </p:cNvPr>
                <p:cNvSpPr/>
                <p:nvPr/>
              </p:nvSpPr>
              <p:spPr>
                <a:xfrm>
                  <a:off x="3381746" y="5148682"/>
                  <a:ext cx="2681162" cy="417250"/>
                </a:xfrm>
                <a:prstGeom prst="rect">
                  <a:avLst/>
                </a:prstGeom>
                <a:solidFill>
                  <a:schemeClr val="tx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Human: Machine Optimization</a:t>
                  </a:r>
                </a:p>
              </p:txBody>
            </p:sp>
            <p:sp>
              <p:nvSpPr>
                <p:cNvPr id="33" name="Rectangle 32">
                  <a:extLst>
                    <a:ext uri="{FF2B5EF4-FFF2-40B4-BE49-F238E27FC236}">
                      <a16:creationId xmlns:a16="http://schemas.microsoft.com/office/drawing/2014/main" id="{236CBEB3-5604-4E54-AF9C-303948C0B282}"/>
                    </a:ext>
                  </a:extLst>
                </p:cNvPr>
                <p:cNvSpPr/>
                <p:nvPr/>
              </p:nvSpPr>
              <p:spPr>
                <a:xfrm>
                  <a:off x="6215679" y="2397032"/>
                  <a:ext cx="2681162" cy="417250"/>
                </a:xfrm>
                <a:prstGeom prst="rect">
                  <a:avLst/>
                </a:prstGeom>
                <a:solidFill>
                  <a:srgbClr val="8DBE5C"/>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Engaging our Customers on Digital Channels</a:t>
                  </a:r>
                </a:p>
              </p:txBody>
            </p:sp>
            <p:sp>
              <p:nvSpPr>
                <p:cNvPr id="34" name="Rectangle 33">
                  <a:extLst>
                    <a:ext uri="{FF2B5EF4-FFF2-40B4-BE49-F238E27FC236}">
                      <a16:creationId xmlns:a16="http://schemas.microsoft.com/office/drawing/2014/main" id="{AAF6123E-4DA7-4086-A6A1-B59DB2A622BD}"/>
                    </a:ext>
                  </a:extLst>
                </p:cNvPr>
                <p:cNvSpPr/>
                <p:nvPr/>
              </p:nvSpPr>
              <p:spPr>
                <a:xfrm>
                  <a:off x="6215679" y="3084136"/>
                  <a:ext cx="2681162" cy="417250"/>
                </a:xfrm>
                <a:prstGeom prst="rect">
                  <a:avLst/>
                </a:prstGeom>
                <a:solidFill>
                  <a:srgbClr val="8DBE5C"/>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Prioritize  Deliver Digital Transformation Roadmap</a:t>
                  </a:r>
                </a:p>
              </p:txBody>
            </p:sp>
            <p:sp>
              <p:nvSpPr>
                <p:cNvPr id="35" name="Rectangle 34">
                  <a:extLst>
                    <a:ext uri="{FF2B5EF4-FFF2-40B4-BE49-F238E27FC236}">
                      <a16:creationId xmlns:a16="http://schemas.microsoft.com/office/drawing/2014/main" id="{99C6C6C9-F53C-4C70-985E-7542DEB8E2BA}"/>
                    </a:ext>
                  </a:extLst>
                </p:cNvPr>
                <p:cNvSpPr/>
                <p:nvPr/>
              </p:nvSpPr>
              <p:spPr>
                <a:xfrm>
                  <a:off x="6215679" y="3771240"/>
                  <a:ext cx="2681162" cy="417250"/>
                </a:xfrm>
                <a:prstGeom prst="rect">
                  <a:avLst/>
                </a:prstGeom>
                <a:solidFill>
                  <a:srgbClr val="8DBE5C"/>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Deliver Experience across all channels of engagement</a:t>
                  </a:r>
                </a:p>
              </p:txBody>
            </p:sp>
            <p:sp>
              <p:nvSpPr>
                <p:cNvPr id="37" name="Rectangle 36">
                  <a:extLst>
                    <a:ext uri="{FF2B5EF4-FFF2-40B4-BE49-F238E27FC236}">
                      <a16:creationId xmlns:a16="http://schemas.microsoft.com/office/drawing/2014/main" id="{BD9DE58E-8A0F-44F6-A832-197C685A9B82}"/>
                    </a:ext>
                  </a:extLst>
                </p:cNvPr>
                <p:cNvSpPr/>
                <p:nvPr/>
              </p:nvSpPr>
              <p:spPr>
                <a:xfrm>
                  <a:off x="6215678" y="4458344"/>
                  <a:ext cx="2681162" cy="417250"/>
                </a:xfrm>
                <a:prstGeom prst="rect">
                  <a:avLst/>
                </a:prstGeom>
                <a:solidFill>
                  <a:srgbClr val="8DBE5C"/>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Manage digital portfolio to measure/ improve experiences </a:t>
                  </a:r>
                </a:p>
              </p:txBody>
            </p:sp>
            <p:sp>
              <p:nvSpPr>
                <p:cNvPr id="38" name="Rectangle 37">
                  <a:extLst>
                    <a:ext uri="{FF2B5EF4-FFF2-40B4-BE49-F238E27FC236}">
                      <a16:creationId xmlns:a16="http://schemas.microsoft.com/office/drawing/2014/main" id="{3F40CA65-232B-46F0-A365-21BAB0761CA6}"/>
                    </a:ext>
                  </a:extLst>
                </p:cNvPr>
                <p:cNvSpPr/>
                <p:nvPr/>
              </p:nvSpPr>
              <p:spPr>
                <a:xfrm>
                  <a:off x="9049611" y="2397032"/>
                  <a:ext cx="2681162" cy="417250"/>
                </a:xfrm>
                <a:prstGeom prst="rect">
                  <a:avLst/>
                </a:prstGeom>
                <a:solidFill>
                  <a:schemeClr val="accent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Driving change and adoption</a:t>
                  </a:r>
                </a:p>
              </p:txBody>
            </p:sp>
            <p:sp>
              <p:nvSpPr>
                <p:cNvPr id="39" name="Rectangle 38">
                  <a:extLst>
                    <a:ext uri="{FF2B5EF4-FFF2-40B4-BE49-F238E27FC236}">
                      <a16:creationId xmlns:a16="http://schemas.microsoft.com/office/drawing/2014/main" id="{51EA1DD2-D92B-4F16-AC29-ED1EADB561DE}"/>
                    </a:ext>
                  </a:extLst>
                </p:cNvPr>
                <p:cNvSpPr/>
                <p:nvPr/>
              </p:nvSpPr>
              <p:spPr>
                <a:xfrm>
                  <a:off x="9049611" y="3084136"/>
                  <a:ext cx="2681162" cy="417250"/>
                </a:xfrm>
                <a:prstGeom prst="rect">
                  <a:avLst/>
                </a:prstGeom>
                <a:solidFill>
                  <a:schemeClr val="accent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Skills for the future</a:t>
                  </a:r>
                </a:p>
              </p:txBody>
            </p:sp>
            <p:sp>
              <p:nvSpPr>
                <p:cNvPr id="40" name="Rectangle 39">
                  <a:extLst>
                    <a:ext uri="{FF2B5EF4-FFF2-40B4-BE49-F238E27FC236}">
                      <a16:creationId xmlns:a16="http://schemas.microsoft.com/office/drawing/2014/main" id="{1DC220E5-3223-4095-A86D-386C4E1A2963}"/>
                    </a:ext>
                  </a:extLst>
                </p:cNvPr>
                <p:cNvSpPr/>
                <p:nvPr/>
              </p:nvSpPr>
              <p:spPr>
                <a:xfrm>
                  <a:off x="9049611" y="3771240"/>
                  <a:ext cx="2681162" cy="417250"/>
                </a:xfrm>
                <a:prstGeom prst="rect">
                  <a:avLst/>
                </a:prstGeom>
                <a:solidFill>
                  <a:schemeClr val="accent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Data driven talent strategies</a:t>
                  </a:r>
                </a:p>
              </p:txBody>
            </p:sp>
            <p:sp>
              <p:nvSpPr>
                <p:cNvPr id="41" name="Rectangle 40">
                  <a:extLst>
                    <a:ext uri="{FF2B5EF4-FFF2-40B4-BE49-F238E27FC236}">
                      <a16:creationId xmlns:a16="http://schemas.microsoft.com/office/drawing/2014/main" id="{CAC0BCF1-28D4-4F27-AD3F-AD75249D85E5}"/>
                    </a:ext>
                  </a:extLst>
                </p:cNvPr>
                <p:cNvSpPr/>
                <p:nvPr/>
              </p:nvSpPr>
              <p:spPr>
                <a:xfrm>
                  <a:off x="9049610" y="4458344"/>
                  <a:ext cx="2681162" cy="417250"/>
                </a:xfrm>
                <a:prstGeom prst="rect">
                  <a:avLst/>
                </a:prstGeom>
                <a:solidFill>
                  <a:schemeClr val="accent2"/>
                </a:solidFill>
                <a:effectLst/>
                <a:scene3d>
                  <a:camera prst="orthographicFront"/>
                  <a:lightRig rig="threePt" dir="t"/>
                </a:scene3d>
              </p:spPr>
              <p:style>
                <a:lnRef idx="0">
                  <a:schemeClr val="lt1">
                    <a:hueOff val="0"/>
                    <a:satOff val="0"/>
                    <a:lumOff val="0"/>
                    <a:alphaOff val="0"/>
                  </a:schemeClr>
                </a:lnRef>
                <a:fillRef idx="3">
                  <a:scrgbClr r="0" g="0" b="0"/>
                </a:fillRef>
                <a:effectRef idx="2">
                  <a:scrgbClr r="0" g="0" b="0"/>
                </a:effectRef>
                <a:fontRef idx="minor">
                  <a:schemeClr val="lt1"/>
                </a:fontRef>
              </p:style>
              <p:txBody>
                <a:bodyPr anchor="ctr"/>
                <a:lstStyle/>
                <a:p>
                  <a:pPr algn="ctr"/>
                  <a:r>
                    <a:rPr lang="en-US" sz="1400">
                      <a:solidFill>
                        <a:schemeClr val="bg1"/>
                      </a:solidFill>
                    </a:rPr>
                    <a:t>Attract and retain the right talent</a:t>
                  </a:r>
                </a:p>
              </p:txBody>
            </p:sp>
          </p:grpSp>
          <p:sp>
            <p:nvSpPr>
              <p:cNvPr id="5" name="TextBox 4">
                <a:extLst>
                  <a:ext uri="{FF2B5EF4-FFF2-40B4-BE49-F238E27FC236}">
                    <a16:creationId xmlns:a16="http://schemas.microsoft.com/office/drawing/2014/main" id="{88AEF106-EAF9-4475-9F65-34821BFE3263}"/>
                  </a:ext>
                </a:extLst>
              </p:cNvPr>
              <p:cNvSpPr txBox="1"/>
              <p:nvPr/>
            </p:nvSpPr>
            <p:spPr>
              <a:xfrm>
                <a:off x="272672" y="3245614"/>
                <a:ext cx="403545" cy="2060389"/>
              </a:xfrm>
              <a:prstGeom prst="rect">
                <a:avLst/>
              </a:prstGeom>
              <a:noFill/>
            </p:spPr>
            <p:txBody>
              <a:bodyPr vert="vert270" wrap="square" lIns="91440" tIns="45720" rIns="91440" bIns="45720" rtlCol="0" anchor="t">
                <a:spAutoFit/>
              </a:bodyPr>
              <a:lstStyle/>
              <a:p>
                <a:pPr algn="ctr"/>
                <a:r>
                  <a:rPr lang="en-US" sz="1400" b="1"/>
                  <a:t>Conversation Topics </a:t>
                </a:r>
              </a:p>
            </p:txBody>
          </p:sp>
        </p:grpSp>
      </p:grpSp>
      <p:sp>
        <p:nvSpPr>
          <p:cNvPr id="42" name="TextBox 41">
            <a:extLst>
              <a:ext uri="{FF2B5EF4-FFF2-40B4-BE49-F238E27FC236}">
                <a16:creationId xmlns:a16="http://schemas.microsoft.com/office/drawing/2014/main" id="{954C4854-CA76-408B-A4AA-987558BB5C43}"/>
              </a:ext>
            </a:extLst>
          </p:cNvPr>
          <p:cNvSpPr txBox="1"/>
          <p:nvPr/>
        </p:nvSpPr>
        <p:spPr>
          <a:xfrm>
            <a:off x="224648" y="1113401"/>
            <a:ext cx="615553" cy="1247343"/>
          </a:xfrm>
          <a:prstGeom prst="rect">
            <a:avLst/>
          </a:prstGeom>
          <a:noFill/>
        </p:spPr>
        <p:txBody>
          <a:bodyPr vert="vert270" wrap="square" rtlCol="0">
            <a:spAutoFit/>
          </a:bodyPr>
          <a:lstStyle/>
          <a:p>
            <a:pPr algn="ctr"/>
            <a:r>
              <a:rPr lang="en-US" sz="1400" b="1"/>
              <a:t>Client Priorities</a:t>
            </a:r>
            <a:endParaRPr lang="en-US" b="1"/>
          </a:p>
        </p:txBody>
      </p:sp>
    </p:spTree>
    <p:extLst>
      <p:ext uri="{BB962C8B-B14F-4D97-AF65-F5344CB8AC3E}">
        <p14:creationId xmlns:p14="http://schemas.microsoft.com/office/powerpoint/2010/main" val="32670984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Slides">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no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 DATA - Be Legendary  PowerPoint Template  -  Read-Only" id="{B5EAE158-D897-43C1-9703-3E7C8603330C}" vid="{125D78B2-5292-4B5A-A591-A601BDE477D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anded Header - Human (BH-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C6CAC3C-59C1-40BD-8648-86233CDB4D40}" vid="{32A8F719-9E1D-4AB3-8B12-85C549BBE1AF}"/>
    </a:ext>
  </a:extLst>
</a:theme>
</file>

<file path=ppt/theme/theme3.xml><?xml version="1.0" encoding="utf-8"?>
<a:theme xmlns:a="http://schemas.openxmlformats.org/drawingml/2006/main" name="1_Branded Header - Human (BH-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27F5CC6-E8AD-413B-BA07-A910148B960F}" vid="{0FC1E60F-57D6-4346-8E7E-6967ADF6CF43}"/>
    </a:ext>
  </a:extLst>
</a:theme>
</file>

<file path=ppt/theme/theme4.xml><?xml version="1.0" encoding="utf-8"?>
<a:theme xmlns:a="http://schemas.openxmlformats.org/drawingml/2006/main" name="2_Branded Header - Human (BH-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Emerging Talent BU Practice Interlock Call 110421[1]  -  Read-Only" id="{133D8532-733B-014E-AC4E-F68E3DC18FFA}" vid="{56E4F791-8B2F-BE4B-B425-7049E4239EA9}"/>
    </a:ext>
  </a:extLst>
</a:theme>
</file>

<file path=ppt/theme/theme5.xml><?xml version="1.0" encoding="utf-8"?>
<a:theme xmlns:a="http://schemas.openxmlformats.org/drawingml/2006/main" name="3_Branded Header - Human (BH-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D-CXTemplate2021" id="{A5EE30AE-4494-1D48-9E7C-95EC093D4127}" vid="{A8FC6735-897E-B245-B1DB-B51E41D63C78}"/>
    </a:ext>
  </a:extLst>
</a:theme>
</file>

<file path=ppt/theme/theme6.xml><?xml version="1.0" encoding="utf-8"?>
<a:theme xmlns:a="http://schemas.openxmlformats.org/drawingml/2006/main" name="4_Branded Header - Human (BH-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D-CXTemplate2021" id="{A5EE30AE-4494-1D48-9E7C-95EC093D4127}" vid="{A8FC6735-897E-B245-B1DB-B51E41D63C78}"/>
    </a:ext>
  </a:extLst>
</a:theme>
</file>

<file path=ppt/theme/theme7.xml><?xml version="1.0" encoding="utf-8"?>
<a:theme xmlns:a="http://schemas.openxmlformats.org/drawingml/2006/main" name="5_Branded Header - Human (BH-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NTT DATA Services Presentation Template  -  Read-Only" id="{8294CFBD-252E-4489-B4BA-8FA80A7005A4}" vid="{A34FD797-CAA0-4858-9F88-3F60BDE1AA04}"/>
    </a:ext>
  </a:extLst>
</a:theme>
</file>

<file path=ppt/theme/theme8.xml><?xml version="1.0" encoding="utf-8"?>
<a:theme xmlns:a="http://schemas.openxmlformats.org/drawingml/2006/main" name="6_Branded Header - Human (BH-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6C6CAC3C-59C1-40BD-8648-86233CDB4D40}" vid="{32A8F719-9E1D-4AB3-8B12-85C549BBE1AF}"/>
    </a:ext>
  </a:extLst>
</a:theme>
</file>

<file path=ppt/theme/theme9.xml><?xml version="1.0" encoding="utf-8"?>
<a:theme xmlns:a="http://schemas.openxmlformats.org/drawingml/2006/main" name="7_Branded Header - Human (BH-H)">
  <a:themeElements>
    <a:clrScheme name="NTT DATA 2019">
      <a:dk1>
        <a:srgbClr val="1C1C1C"/>
      </a:dk1>
      <a:lt1>
        <a:srgbClr val="FFFFFF"/>
      </a:lt1>
      <a:dk2>
        <a:srgbClr val="0F1C50"/>
      </a:dk2>
      <a:lt2>
        <a:srgbClr val="0080B1"/>
      </a:lt2>
      <a:accent1>
        <a:srgbClr val="C2CEE6"/>
      </a:accent1>
      <a:accent2>
        <a:srgbClr val="6785C1"/>
      </a:accent2>
      <a:accent3>
        <a:srgbClr val="E6B600"/>
      </a:accent3>
      <a:accent4>
        <a:srgbClr val="BC4328"/>
      </a:accent4>
      <a:accent5>
        <a:srgbClr val="83B254"/>
      </a:accent5>
      <a:accent6>
        <a:srgbClr val="AA3C80"/>
      </a:accent6>
      <a:hlink>
        <a:srgbClr val="0000FF"/>
      </a:hlink>
      <a:folHlink>
        <a:srgbClr val="800080"/>
      </a:folHlink>
    </a:clrScheme>
    <a:fontScheme name="源真ゴシック P">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1">
          <a:schemeClr val="accent1"/>
        </a:lnRef>
        <a:fillRef idx="3">
          <a:schemeClr val="accent1"/>
        </a:fillRef>
        <a:effectRef idx="2">
          <a:schemeClr val="accent1"/>
        </a:effectRef>
        <a:fontRef idx="minor">
          <a:schemeClr val="lt1"/>
        </a:fontRef>
      </a:style>
    </a:spDef>
    <a:lnDef>
      <a:spPr>
        <a:ln>
          <a:solidFill>
            <a:schemeClr val="accent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2 CDTS Organization" id="{F85D74B9-C85D-4051-B3BF-7E74481E31BC}" vid="{FB01F0BE-E59C-4D96-AFF2-E8047BBFF5C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33EEF541A28445AA1068B5DF433231" ma:contentTypeVersion="6" ma:contentTypeDescription="Create a new document." ma:contentTypeScope="" ma:versionID="a4d4d8014e3c7fde9f9f06e49bbf97a2">
  <xsd:schema xmlns:xsd="http://www.w3.org/2001/XMLSchema" xmlns:xs="http://www.w3.org/2001/XMLSchema" xmlns:p="http://schemas.microsoft.com/office/2006/metadata/properties" xmlns:ns2="5397151b-5b52-4f4d-82c0-2123ad958cf1" xmlns:ns3="e468e713-a51c-4683-9df5-678c6981273d" targetNamespace="http://schemas.microsoft.com/office/2006/metadata/properties" ma:root="true" ma:fieldsID="c7a40229707a314ab15dbb1aee5f5d3f" ns2:_="" ns3:_="">
    <xsd:import namespace="5397151b-5b52-4f4d-82c0-2123ad958cf1"/>
    <xsd:import namespace="e468e713-a51c-4683-9df5-678c6981273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97151b-5b52-4f4d-82c0-2123ad958c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468e713-a51c-4683-9df5-678c6981273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1AABEBD-43E0-47F5-A1DE-6C480E18ECB5}">
  <ds:schemaRefs>
    <ds:schemaRef ds:uri="http://purl.org/dc/elements/1.1/"/>
    <ds:schemaRef ds:uri="http://purl.org/dc/dcmitype/"/>
    <ds:schemaRef ds:uri="5397151b-5b52-4f4d-82c0-2123ad958cf1"/>
    <ds:schemaRef ds:uri="http://purl.org/dc/terms/"/>
    <ds:schemaRef ds:uri="http://schemas.microsoft.com/office/infopath/2007/PartnerControls"/>
    <ds:schemaRef ds:uri="http://schemas.openxmlformats.org/package/2006/metadata/core-properties"/>
    <ds:schemaRef ds:uri="e468e713-a51c-4683-9df5-678c6981273d"/>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2147E81A-1157-45C6-8DAB-5EF8BE7EFE9E}">
  <ds:schemaRefs>
    <ds:schemaRef ds:uri="5397151b-5b52-4f4d-82c0-2123ad958cf1"/>
    <ds:schemaRef ds:uri="e468e713-a51c-4683-9df5-678c6981273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6063A9-49E8-43CA-91C9-6D931365780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1762</TotalTime>
  <Words>1187</Words>
  <Application>Microsoft Office PowerPoint</Application>
  <PresentationFormat>Widescreen</PresentationFormat>
  <Paragraphs>210</Paragraphs>
  <Slides>11</Slides>
  <Notes>8</Notes>
  <HiddenSlides>0</HiddenSlides>
  <MMClips>0</MMClips>
  <ScaleCrop>false</ScaleCrop>
  <HeadingPairs>
    <vt:vector size="8" baseType="variant">
      <vt:variant>
        <vt:lpstr>Fonts Used</vt:lpstr>
      </vt:variant>
      <vt:variant>
        <vt:i4>4</vt:i4>
      </vt:variant>
      <vt:variant>
        <vt:lpstr>Theme</vt:lpstr>
      </vt:variant>
      <vt:variant>
        <vt:i4>9</vt:i4>
      </vt:variant>
      <vt:variant>
        <vt:lpstr>Embedded OLE Servers</vt:lpstr>
      </vt:variant>
      <vt:variant>
        <vt:i4>1</vt:i4>
      </vt:variant>
      <vt:variant>
        <vt:lpstr>Slide Titles</vt:lpstr>
      </vt:variant>
      <vt:variant>
        <vt:i4>11</vt:i4>
      </vt:variant>
    </vt:vector>
  </HeadingPairs>
  <TitlesOfParts>
    <vt:vector size="25" baseType="lpstr">
      <vt:lpstr>HGPGothicE</vt:lpstr>
      <vt:lpstr>MS PGothic</vt:lpstr>
      <vt:lpstr>Arial</vt:lpstr>
      <vt:lpstr>Calibri</vt:lpstr>
      <vt:lpstr>Title Slides</vt:lpstr>
      <vt:lpstr>Branded Header - Human (BH-H)</vt:lpstr>
      <vt:lpstr>1_Branded Header - Human (BH-H)</vt:lpstr>
      <vt:lpstr>2_Branded Header - Human (BH-H)</vt:lpstr>
      <vt:lpstr>3_Branded Header - Human (BH-H)</vt:lpstr>
      <vt:lpstr>4_Branded Header - Human (BH-H)</vt:lpstr>
      <vt:lpstr>5_Branded Header - Human (BH-H)</vt:lpstr>
      <vt:lpstr>6_Branded Header - Human (BH-H)</vt:lpstr>
      <vt:lpstr>7_Branded Header - Human (BH-H)</vt:lpstr>
      <vt:lpstr>think-cell Slide</vt:lpstr>
      <vt:lpstr>Digital 3.0 Overview</vt:lpstr>
      <vt:lpstr>PowerPoint Presentation</vt:lpstr>
      <vt:lpstr>PowerPoint Presentation</vt:lpstr>
      <vt:lpstr>The Competition Has Changed</vt:lpstr>
      <vt:lpstr>Digital 3.0 Overview – The Strategy</vt:lpstr>
      <vt:lpstr>NTT DATA Portfolio in Action, Anchored in Business-Focused Solutions</vt:lpstr>
      <vt:lpstr>PowerPoint Presentation</vt:lpstr>
      <vt:lpstr>PowerPoint Presentation</vt:lpstr>
      <vt:lpstr>Client Priorities – Overview</vt:lpstr>
      <vt:lpstr>Our Approach – Client Priorities</vt:lpstr>
      <vt:lpstr>Aligning a Package to the Client Priorities: EXAMPLE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3.0</dc:title>
  <dc:creator>Evans, Gracie</dc:creator>
  <cp:lastModifiedBy>Ciupak, Mitchell</cp:lastModifiedBy>
  <cp:revision>3</cp:revision>
  <dcterms:created xsi:type="dcterms:W3CDTF">2022-04-20T18:14:12Z</dcterms:created>
  <dcterms:modified xsi:type="dcterms:W3CDTF">2022-07-11T18:47:04Z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0x0101007D33EEF541A28445AA1068B5DF433231</vt:lpwstr>
  </property>
</Properties>
</file>